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24"/>
  </p:notesMasterIdLst>
  <p:sldIdLst>
    <p:sldId id="470" r:id="rId11"/>
    <p:sldId id="491" r:id="rId12"/>
    <p:sldId id="492" r:id="rId13"/>
    <p:sldId id="479" r:id="rId14"/>
    <p:sldId id="487" r:id="rId15"/>
    <p:sldId id="352" r:id="rId16"/>
    <p:sldId id="495" r:id="rId17"/>
    <p:sldId id="489" r:id="rId18"/>
    <p:sldId id="488" r:id="rId19"/>
    <p:sldId id="486" r:id="rId20"/>
    <p:sldId id="493" r:id="rId21"/>
    <p:sldId id="494" r:id="rId22"/>
    <p:sldId id="297" r:id="rId23"/>
  </p:sldIdLst>
  <p:sldSz cx="12190413" cy="6859588"/>
  <p:notesSz cx="6858000" cy="9144000"/>
  <p:embeddedFontLst>
    <p:embeddedFont>
      <p:font typeface="Calibri" panose="020F0502020204030204" pitchFamily="34" charset="0"/>
      <p:regular r:id="rId25"/>
      <p:bold r:id="rId26"/>
      <p:italic r:id="rId27"/>
      <p:boldItalic r:id="rId28"/>
    </p:embeddedFont>
    <p:embeddedFont>
      <p:font typeface="Coiny" panose="020B0604020202020204" charset="0"/>
      <p:regular r:id="rId29"/>
    </p:embeddedFont>
    <p:embeddedFont>
      <p:font typeface="HP001 4H" panose="020B0603050302020204" pitchFamily="34" charset="-127"/>
      <p:regular r:id="rId30"/>
      <p:bold r:id="rId31"/>
    </p:embeddedFont>
    <p:embeddedFont>
      <p:font typeface="Patrick Hand" panose="020B0604020202020204" charset="0"/>
      <p:regular r:id="rId32"/>
    </p:embeddedFont>
    <p:embeddedFont>
      <p:font typeface="Pattaya" panose="020B0604020202020204" charset="-34"/>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2DD"/>
    <a:srgbClr val="CCFFFF"/>
    <a:srgbClr val="CCFF99"/>
    <a:srgbClr val="E4A3D4"/>
    <a:srgbClr val="99FFCC"/>
    <a:srgbClr val="8EBE2A"/>
    <a:srgbClr val="DEF1AD"/>
    <a:srgbClr val="C5E367"/>
    <a:srgbClr val="8FE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7" autoAdjust="0"/>
    <p:restoredTop sz="94291" autoAdjust="0"/>
  </p:normalViewPr>
  <p:slideViewPr>
    <p:cSldViewPr snapToGrid="0" showGuides="1">
      <p:cViewPr>
        <p:scale>
          <a:sx n="46" d="100"/>
          <a:sy n="46" d="100"/>
        </p:scale>
        <p:origin x="1008" y="54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9012C8C0-A3D3-487B-AECC-CB6663EAE28D}" type="datetimeFigureOut">
              <a:rPr lang="zh-CN" altLang="en-US" smtClean="0"/>
              <a:pPr/>
              <a:t>2021/12/6</a:t>
            </a:fld>
            <a:endParaRPr lang="zh-CN" altLang="en-US" dirty="0"/>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3849D3E0-124D-4DFF-AE99-4EA4CC201DB4}" type="slidenum">
              <a:rPr lang="zh-CN" altLang="en-US" smtClean="0"/>
              <a:pPr/>
              <a:t>‹#›</a:t>
            </a:fld>
            <a:endParaRPr lang="zh-CN" altLang="en-US" dirty="0"/>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53706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4171806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414441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3998434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564145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4035505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字魂59号-创粗黑" panose="00000500000000000000" pitchFamily="2" charset="-122"/>
                <a:ea typeface="字魂59号-创粗黑" panose="00000500000000000000" pitchFamily="2" charset="-122"/>
              </a:defRPr>
            </a:lvl1pPr>
          </a:lstStyle>
          <a:p>
            <a:pPr>
              <a:defRPr/>
            </a:pPr>
            <a:r>
              <a:rPr lang="en-JM" dirty="0">
                <a:solidFill>
                  <a:prstClr val="white">
                    <a:lumMod val="65000"/>
                  </a:prstClr>
                </a:solidFill>
              </a:rPr>
              <a:t>xiaoer.yanj.cn</a:t>
            </a: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字魂59号-创粗黑" panose="00000500000000000000" pitchFamily="2" charset="-122"/>
                <a:ea typeface="字魂59号-创粗黑"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字魂59号-创粗黑"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字魂59号-创粗黑" panose="00000500000000000000" pitchFamily="2" charset="-122"/>
                <a:ea typeface="字魂59号-创粗黑" panose="00000500000000000000" pitchFamily="2" charset="-122"/>
              </a:defRPr>
            </a:lvl1pPr>
          </a:lstStyle>
          <a:p>
            <a:pPr>
              <a:defRPr/>
            </a:pPr>
            <a:r>
              <a:rPr lang="en-JM" dirty="0">
                <a:solidFill>
                  <a:prstClr val="white">
                    <a:lumMod val="65000"/>
                  </a:prstClr>
                </a:solidFill>
              </a:rPr>
              <a:t>xiaoer.yanj.cn</a:t>
            </a: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字魂59号-创粗黑" panose="00000500000000000000" pitchFamily="2" charset="-122"/>
                <a:ea typeface="字魂59号-创粗黑"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字魂59号-创粗黑"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字魂59号-创粗黑" panose="00000500000000000000" pitchFamily="2" charset="-122"/>
                <a:ea typeface="字魂59号-创粗黑" panose="00000500000000000000" pitchFamily="2" charset="-122"/>
              </a:defRPr>
            </a:lvl1pPr>
          </a:lstStyle>
          <a:p>
            <a:pPr>
              <a:defRPr/>
            </a:pPr>
            <a:r>
              <a:rPr lang="en-JM" dirty="0">
                <a:solidFill>
                  <a:prstClr val="white">
                    <a:lumMod val="65000"/>
                  </a:prstClr>
                </a:solidFill>
              </a:rPr>
              <a:t>xiaoer.yanj.cn</a:t>
            </a: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字魂59号-创粗黑" panose="00000500000000000000" pitchFamily="2" charset="-122"/>
                <a:ea typeface="字魂59号-创粗黑"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字魂59号-创粗黑"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字魂59号-创粗黑" panose="00000500000000000000" pitchFamily="2" charset="-122"/>
                <a:ea typeface="字魂59号-创粗黑" panose="00000500000000000000" pitchFamily="2" charset="-122"/>
              </a:defRPr>
            </a:lvl1pPr>
          </a:lstStyle>
          <a:p>
            <a:pPr>
              <a:defRPr/>
            </a:pPr>
            <a:r>
              <a:rPr lang="en-JM" dirty="0">
                <a:solidFill>
                  <a:prstClr val="white">
                    <a:lumMod val="65000"/>
                  </a:prstClr>
                </a:solidFill>
              </a:rPr>
              <a:t>xiaoer.yanj.cn</a:t>
            </a: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字魂59号-创粗黑" panose="00000500000000000000" pitchFamily="2" charset="-122"/>
                <a:ea typeface="字魂59号-创粗黑"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字魂59号-创粗黑"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字魂59号-创粗黑" panose="00000500000000000000" pitchFamily="2" charset="-122"/>
                <a:ea typeface="字魂59号-创粗黑" panose="00000500000000000000" pitchFamily="2" charset="-122"/>
              </a:defRPr>
            </a:lvl1pPr>
          </a:lstStyle>
          <a:p>
            <a:pPr>
              <a:defRPr/>
            </a:pPr>
            <a:r>
              <a:rPr lang="en-JM" dirty="0">
                <a:solidFill>
                  <a:prstClr val="white">
                    <a:lumMod val="65000"/>
                  </a:prstClr>
                </a:solidFill>
              </a:rPr>
              <a:t>xiaoer.yanj.cn</a:t>
            </a: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字魂59号-创粗黑" panose="00000500000000000000" pitchFamily="2" charset="-122"/>
                <a:ea typeface="字魂59号-创粗黑"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字魂59号-创粗黑"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字魂59号-创粗黑" panose="00000500000000000000" pitchFamily="2" charset="-122"/>
                <a:ea typeface="字魂59号-创粗黑" panose="00000500000000000000" pitchFamily="2" charset="-122"/>
              </a:defRPr>
            </a:lvl1pPr>
          </a:lstStyle>
          <a:p>
            <a:pPr>
              <a:defRPr/>
            </a:pPr>
            <a:r>
              <a:rPr lang="en-JM" dirty="0">
                <a:solidFill>
                  <a:prstClr val="white">
                    <a:lumMod val="65000"/>
                  </a:prstClr>
                </a:solidFill>
              </a:rPr>
              <a:t>xiaoer.yanj.cn</a:t>
            </a: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字魂59号-创粗黑" panose="00000500000000000000" pitchFamily="2" charset="-122"/>
                <a:ea typeface="字魂59号-创粗黑"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字魂59号-创粗黑"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字魂59号-创粗黑" panose="00000500000000000000" pitchFamily="2" charset="-122"/>
                <a:ea typeface="字魂59号-创粗黑" panose="00000500000000000000" pitchFamily="2" charset="-122"/>
              </a:defRPr>
            </a:lvl1pPr>
          </a:lstStyle>
          <a:p>
            <a:pPr>
              <a:defRPr/>
            </a:pPr>
            <a:r>
              <a:rPr lang="en-JM" dirty="0">
                <a:solidFill>
                  <a:prstClr val="white">
                    <a:lumMod val="65000"/>
                  </a:prstClr>
                </a:solidFill>
              </a:rPr>
              <a:t>xiaoer.yanj.cn</a:t>
            </a: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字魂59号-创粗黑" panose="00000500000000000000" pitchFamily="2" charset="-122"/>
                <a:ea typeface="字魂59号-创粗黑"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字魂59号-创粗黑"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字魂59号-创粗黑" panose="00000500000000000000" pitchFamily="2" charset="-122"/>
                <a:ea typeface="字魂59号-创粗黑" panose="00000500000000000000" pitchFamily="2" charset="-122"/>
              </a:defRPr>
            </a:lvl1pPr>
          </a:lstStyle>
          <a:p>
            <a:pPr>
              <a:defRPr/>
            </a:pPr>
            <a:r>
              <a:rPr lang="en-JM" dirty="0">
                <a:solidFill>
                  <a:prstClr val="white">
                    <a:lumMod val="65000"/>
                  </a:prstClr>
                </a:solidFill>
              </a:rPr>
              <a:t>xiaoer.yanj.cn</a:t>
            </a: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字魂59号-创粗黑" panose="00000500000000000000" pitchFamily="2" charset="-122"/>
                  <a:ea typeface="字魂59号-创粗黑" panose="00000500000000000000" pitchFamily="2"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字魂59号-创粗黑" panose="00000500000000000000" pitchFamily="2" charset="-122"/>
                <a:ea typeface="字魂59号-创粗黑" panose="00000500000000000000" pitchFamily="2"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字魂59号-创粗黑"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9342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7540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7677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972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209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55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92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551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291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148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106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787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462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022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theme" Target="../theme/theme1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4C4388EF-52D1-4258-9BE5-BCD010C7D4DE}" type="datetimeFigureOut">
              <a:rPr lang="zh-CN" altLang="en-US" smtClean="0"/>
              <a:pPr/>
              <a:t>2021/12/6</a:t>
            </a:fld>
            <a:endParaRPr lang="zh-CN" altLang="en-US" dirty="0"/>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3D3EE65E-57D2-4566-898C-4F2076833F8D}" type="slidenum">
              <a:rPr lang="zh-CN" altLang="en-US" smtClean="0"/>
              <a:pPr/>
              <a:t>‹#›</a:t>
            </a:fld>
            <a:endParaRPr lang="zh-CN" altLang="en-US" dirty="0"/>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12/6/2021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6" r:id="rId22"/>
    <p:sldLayoutId id="2147483701" r:id="rId23"/>
    <p:sldLayoutId id="2147483702" r:id="rId24"/>
    <p:sldLayoutId id="2147483703" r:id="rId25"/>
    <p:sldLayoutId id="2147483704" r:id="rId26"/>
    <p:sldLayoutId id="2147483705" r:id="rId27"/>
  </p:sldLayoutIdLst>
  <p:hf hdr="0" ftr="0" dt="0"/>
  <p:txStyles>
    <p:titleStyle>
      <a:lvl1pPr algn="ctr" defTabSz="1219170" rtl="0" eaLnBrk="1" latinLnBrk="0" hangingPunct="1">
        <a:spcBef>
          <a:spcPct val="0"/>
        </a:spcBef>
        <a:buNone/>
        <a:defRPr sz="5900" kern="1200">
          <a:solidFill>
            <a:schemeClr val="tx1"/>
          </a:solidFill>
          <a:latin typeface="字魂59号-创粗黑" panose="00000500000000000000" pitchFamily="2" charset="-122"/>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字魂59号-创粗黑" panose="00000500000000000000" pitchFamily="2" charset="-122"/>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字魂59号-创粗黑" panose="00000500000000000000" pitchFamily="2" charset="-122"/>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字魂59号-创粗黑" panose="00000500000000000000" pitchFamily="2" charset="-122"/>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字魂59号-创粗黑" panose="00000500000000000000" pitchFamily="2" charset="-122"/>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字魂59号-创粗黑" panose="00000500000000000000" pitchFamily="2" charset="-122"/>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latin typeface="字魂59号-创粗黑" panose="00000500000000000000" pitchFamily="2" charset="-122"/>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字魂59号-创粗黑" panose="00000500000000000000" pitchFamily="2" charset="-122"/>
                <a:ea typeface="字魂59号-创粗黑" panose="00000500000000000000" pitchFamily="2" charset="-122"/>
                <a:cs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字魂59号-创粗黑" panose="00000500000000000000" pitchFamily="2" charset="-122"/>
          <a:ea typeface="Open Sans Extrabold" pitchFamily="34" charset="0"/>
          <a:cs typeface="字魂59号-创粗黑" panose="00000500000000000000" pitchFamily="2" charset="-122"/>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字魂59号-创粗黑" panose="00000500000000000000" pitchFamily="2" charset="-122"/>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字魂59号-创粗黑" panose="00000500000000000000" pitchFamily="2" charset="-122"/>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字魂59号-创粗黑" panose="00000500000000000000" pitchFamily="2" charset="-122"/>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latin typeface="字魂59号-创粗黑" panose="00000500000000000000" pitchFamily="2" charset="-122"/>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字魂59号-创粗黑" panose="00000500000000000000" pitchFamily="2" charset="-122"/>
                <a:ea typeface="字魂59号-创粗黑" panose="00000500000000000000" pitchFamily="2" charset="-122"/>
                <a:cs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字魂59号-创粗黑" panose="00000500000000000000" pitchFamily="2" charset="-122"/>
          <a:ea typeface="Open Sans Extrabold" pitchFamily="34" charset="0"/>
          <a:cs typeface="字魂59号-创粗黑" panose="00000500000000000000" pitchFamily="2" charset="-122"/>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字魂59号-创粗黑" panose="00000500000000000000" pitchFamily="2" charset="-122"/>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字魂59号-创粗黑" panose="00000500000000000000" pitchFamily="2" charset="-122"/>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字魂59号-创粗黑" panose="00000500000000000000" pitchFamily="2" charset="-122"/>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latin typeface="字魂59号-创粗黑" panose="00000500000000000000" pitchFamily="2" charset="-122"/>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字魂59号-创粗黑" panose="00000500000000000000" pitchFamily="2" charset="-122"/>
                <a:ea typeface="字魂59号-创粗黑" panose="00000500000000000000" pitchFamily="2" charset="-122"/>
                <a:cs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字魂59号-创粗黑" panose="00000500000000000000" pitchFamily="2" charset="-122"/>
          <a:ea typeface="Open Sans Extrabold" pitchFamily="34" charset="0"/>
          <a:cs typeface="字魂59号-创粗黑" panose="00000500000000000000" pitchFamily="2" charset="-122"/>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字魂59号-创粗黑" panose="00000500000000000000" pitchFamily="2" charset="-122"/>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字魂59号-创粗黑" panose="00000500000000000000" pitchFamily="2" charset="-122"/>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字魂59号-创粗黑" panose="00000500000000000000" pitchFamily="2" charset="-122"/>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latin typeface="字魂59号-创粗黑" panose="00000500000000000000" pitchFamily="2" charset="-122"/>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字魂59号-创粗黑" panose="00000500000000000000" pitchFamily="2" charset="-122"/>
                <a:ea typeface="字魂59号-创粗黑" panose="00000500000000000000" pitchFamily="2" charset="-122"/>
                <a:cs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字魂59号-创粗黑" panose="00000500000000000000" pitchFamily="2" charset="-122"/>
          <a:ea typeface="Open Sans Extrabold" pitchFamily="34" charset="0"/>
          <a:cs typeface="字魂59号-创粗黑" panose="00000500000000000000" pitchFamily="2" charset="-122"/>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字魂59号-创粗黑" panose="00000500000000000000" pitchFamily="2" charset="-122"/>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字魂59号-创粗黑" panose="00000500000000000000" pitchFamily="2" charset="-122"/>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字魂59号-创粗黑" panose="00000500000000000000" pitchFamily="2" charset="-122"/>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latin typeface="字魂59号-创粗黑" panose="00000500000000000000" pitchFamily="2" charset="-122"/>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字魂59号-创粗黑" panose="00000500000000000000" pitchFamily="2" charset="-122"/>
                <a:ea typeface="字魂59号-创粗黑" panose="00000500000000000000" pitchFamily="2" charset="-122"/>
                <a:cs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字魂59号-创粗黑" panose="00000500000000000000" pitchFamily="2" charset="-122"/>
          <a:ea typeface="Open Sans Extrabold" pitchFamily="34" charset="0"/>
          <a:cs typeface="字魂59号-创粗黑" panose="00000500000000000000" pitchFamily="2" charset="-122"/>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字魂59号-创粗黑" panose="00000500000000000000" pitchFamily="2" charset="-122"/>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字魂59号-创粗黑" panose="00000500000000000000" pitchFamily="2" charset="-122"/>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字魂59号-创粗黑" panose="00000500000000000000" pitchFamily="2" charset="-122"/>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latin typeface="字魂59号-创粗黑" panose="00000500000000000000" pitchFamily="2" charset="-122"/>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字魂59号-创粗黑" panose="00000500000000000000" pitchFamily="2" charset="-122"/>
                <a:ea typeface="字魂59号-创粗黑" panose="00000500000000000000" pitchFamily="2" charset="-122"/>
                <a:cs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字魂59号-创粗黑" panose="00000500000000000000" pitchFamily="2" charset="-122"/>
          <a:ea typeface="Open Sans Extrabold" pitchFamily="34" charset="0"/>
          <a:cs typeface="字魂59号-创粗黑" panose="00000500000000000000" pitchFamily="2" charset="-122"/>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字魂59号-创粗黑" panose="00000500000000000000" pitchFamily="2" charset="-122"/>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字魂59号-创粗黑" panose="00000500000000000000" pitchFamily="2" charset="-122"/>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字魂59号-创粗黑" panose="00000500000000000000" pitchFamily="2" charset="-122"/>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latin typeface="字魂59号-创粗黑" panose="00000500000000000000" pitchFamily="2" charset="-122"/>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字魂59号-创粗黑" panose="00000500000000000000" pitchFamily="2" charset="-122"/>
                <a:ea typeface="字魂59号-创粗黑" panose="00000500000000000000" pitchFamily="2" charset="-122"/>
                <a:cs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字魂59号-创粗黑" panose="00000500000000000000" pitchFamily="2" charset="-122"/>
          <a:ea typeface="Open Sans Extrabold" pitchFamily="34" charset="0"/>
          <a:cs typeface="字魂59号-创粗黑" panose="00000500000000000000" pitchFamily="2" charset="-122"/>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字魂59号-创粗黑" panose="00000500000000000000" pitchFamily="2" charset="-122"/>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字魂59号-创粗黑" panose="00000500000000000000" pitchFamily="2" charset="-122"/>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字魂59号-创粗黑" panose="00000500000000000000" pitchFamily="2" charset="-122"/>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59号-创粗黑" panose="00000500000000000000" pitchFamily="2" charset="-122"/>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A6620504-D840-6A40-90BC-6F3747762FA2}" type="datetime1">
              <a:rPr lang="en-JM" smtClean="0">
                <a:solidFill>
                  <a:prstClr val="black">
                    <a:tint val="75000"/>
                  </a:prstClr>
                </a:solidFill>
              </a:rPr>
              <a:pPr>
                <a:defRPr/>
              </a:pPr>
              <a:t>06/12/2021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latin typeface="字魂59号-创粗黑" panose="00000500000000000000" pitchFamily="2" charset="-122"/>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字魂59号-创粗黑" panose="00000500000000000000" pitchFamily="2" charset="-122"/>
                <a:ea typeface="字魂59号-创粗黑" panose="00000500000000000000" pitchFamily="2" charset="-122"/>
                <a:cs typeface="字魂59号-创粗黑"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字魂59号-创粗黑" panose="00000500000000000000" pitchFamily="2" charset="-122"/>
          <a:ea typeface="Open Sans Extrabold" pitchFamily="34" charset="0"/>
          <a:cs typeface="字魂59号-创粗黑" panose="00000500000000000000" pitchFamily="2" charset="-122"/>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字魂59号-创粗黑" panose="00000500000000000000" pitchFamily="2" charset="-122"/>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字魂59号-创粗黑" panose="00000500000000000000" pitchFamily="2" charset="-122"/>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字魂59号-创粗黑" panose="00000500000000000000" pitchFamily="2" charset="-122"/>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字魂59号-创粗黑" panose="00000500000000000000" pitchFamily="2" charset="-122"/>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B4DC602-B03A-4781-A197-210405D3602F}"/>
              </a:ext>
            </a:extLst>
          </p:cNvPr>
          <p:cNvSpPr txBox="1">
            <a:spLocks/>
          </p:cNvSpPr>
          <p:nvPr/>
        </p:nvSpPr>
        <p:spPr>
          <a:xfrm>
            <a:off x="1990901" y="1066346"/>
            <a:ext cx="8208609" cy="10446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pPr algn="ctr"/>
            <a:r>
              <a:rPr lang="en-US" sz="2800" b="1" dirty="0">
                <a:latin typeface="Times New Roman" pitchFamily="18" charset="0"/>
                <a:cs typeface="Times New Roman" pitchFamily="18" charset="0"/>
              </a:rPr>
              <a:t>ỦY BAN NHÂN DÂN QUẬN PHÚ NHUẬN</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TRƯỜNG TIỂU HỌC NGUYỄN ĐÌNH CHÍNH</a:t>
            </a:r>
          </a:p>
        </p:txBody>
      </p:sp>
      <p:pic>
        <p:nvPicPr>
          <p:cNvPr id="12" name="Picture 11">
            <a:extLst>
              <a:ext uri="{FF2B5EF4-FFF2-40B4-BE49-F238E27FC236}">
                <a16:creationId xmlns:a16="http://schemas.microsoft.com/office/drawing/2014/main" id="{E521D3DF-89E9-43B6-8D92-19C79CCE798D}"/>
              </a:ext>
            </a:extLst>
          </p:cNvPr>
          <p:cNvPicPr/>
          <p:nvPr/>
        </p:nvPicPr>
        <p:blipFill>
          <a:blip r:embed="rId4" cstate="print">
            <a:extLst>
              <a:ext uri="{BEBA8EAE-BF5A-486C-A8C5-ECC9F3942E4B}">
                <a14:imgProps xmlns:a14="http://schemas.microsoft.com/office/drawing/2010/main">
                  <a14:imgLayer r:embed="rId5">
                    <a14:imgEffect>
                      <a14:backgroundRemoval t="182" b="100000" l="0" r="98878">
                        <a14:foregroundMark x1="16529" y1="88606" x2="16529" y2="88606"/>
                        <a14:foregroundMark x1="29339" y1="97030" x2="29339" y2="97030"/>
                        <a14:foregroundMark x1="13105" y1="22364" x2="13105" y2="22364"/>
                        <a14:foregroundMark x1="84711" y1="36303" x2="84711" y2="36303"/>
                        <a14:foregroundMark x1="52243" y1="80606" x2="52243" y2="80606"/>
                        <a14:foregroundMark x1="13105" y1="23333" x2="11334" y2="66848"/>
                        <a14:foregroundMark x1="11334" y1="67030" x2="51830" y2="80606"/>
                        <a14:foregroundMark x1="84534" y1="36848" x2="52420" y2="80364"/>
                        <a14:foregroundMark x1="13636" y1="21758" x2="48996" y2="788"/>
                        <a14:foregroundMark x1="49528" y1="970" x2="69008" y2="4121"/>
                        <a14:foregroundMark x1="68831" y1="4727" x2="87544" y2="19212"/>
                        <a14:foregroundMark x1="89669" y1="20182" x2="84888" y2="35879"/>
                        <a14:foregroundMark x1="89669" y1="20788" x2="86246" y2="17636"/>
                        <a14:foregroundMark x1="84711" y1="36485" x2="83530" y2="67818"/>
                        <a14:foregroundMark x1="51653" y1="80788" x2="83530" y2="67273"/>
                        <a14:foregroundMark x1="68654" y1="58606" x2="12102" y2="22182"/>
                        <a14:foregroundMark x1="58914" y1="3333" x2="12515" y2="44727"/>
                        <a14:foregroundMark x1="30460" y1="12182" x2="86600" y2="27273"/>
                        <a14:foregroundMark x1="87957" y1="19394" x2="11157" y2="67030"/>
                        <a14:foregroundMark x1="49764" y1="43697" x2="68300" y2="58242"/>
                        <a14:foregroundMark x1="31582" y1="73939" x2="68064" y2="58242"/>
                        <a14:foregroundMark x1="25502" y1="59030" x2="40555" y2="70364"/>
                        <a14:foregroundMark x1="40555" y1="70364" x2="67119" y2="73515"/>
                        <a14:foregroundMark x1="67119" y1="73515" x2="49764" y2="42364"/>
                        <a14:foregroundMark x1="41145" y1="61939" x2="41145" y2="61939"/>
                        <a14:foregroundMark x1="51063" y1="59818" x2="51063" y2="59818"/>
                        <a14:foregroundMark x1="81641" y1="18242" x2="81641" y2="18242"/>
                        <a14:foregroundMark x1="73613" y1="14303" x2="73613" y2="14303"/>
                        <a14:foregroundMark x1="65053" y1="11576" x2="65053" y2="11576"/>
                        <a14:foregroundMark x1="63518" y1="8242" x2="63518" y2="8242"/>
                        <a14:foregroundMark x1="46517" y1="7273" x2="46517" y2="7273"/>
                        <a14:foregroundMark x1="97698" y1="57818" x2="97698" y2="57818"/>
                      </a14:backgroundRemoval>
                    </a14:imgEffect>
                  </a14:imgLayer>
                </a14:imgProps>
              </a:ext>
              <a:ext uri="{28A0092B-C50C-407E-A947-70E740481C1C}">
                <a14:useLocalDpi xmlns:a14="http://schemas.microsoft.com/office/drawing/2010/main" val="0"/>
              </a:ext>
            </a:extLst>
          </a:blip>
          <a:stretch>
            <a:fillRect/>
          </a:stretch>
        </p:blipFill>
        <p:spPr>
          <a:xfrm>
            <a:off x="350912" y="287157"/>
            <a:ext cx="1054639" cy="889063"/>
          </a:xfrm>
          <a:prstGeom prst="rect">
            <a:avLst/>
          </a:prstGeom>
        </p:spPr>
      </p:pic>
      <p:sp>
        <p:nvSpPr>
          <p:cNvPr id="13" name="TextBox 12">
            <a:extLst>
              <a:ext uri="{FF2B5EF4-FFF2-40B4-BE49-F238E27FC236}">
                <a16:creationId xmlns:a16="http://schemas.microsoft.com/office/drawing/2014/main" id="{43A6F7F0-A521-4E2A-9620-6AD6D197F425}"/>
              </a:ext>
            </a:extLst>
          </p:cNvPr>
          <p:cNvSpPr txBox="1"/>
          <p:nvPr/>
        </p:nvSpPr>
        <p:spPr>
          <a:xfrm>
            <a:off x="1795166" y="2240889"/>
            <a:ext cx="8600079" cy="2800767"/>
          </a:xfrm>
          <a:prstGeom prst="rect">
            <a:avLst/>
          </a:prstGeom>
          <a:noFill/>
        </p:spPr>
        <p:txBody>
          <a:bodyPr wrap="square" rtlCol="0">
            <a:spAutoFit/>
          </a:bodyPr>
          <a:lstStyle/>
          <a:p>
            <a:pPr algn="ctr"/>
            <a:r>
              <a:rPr lang="en-US" sz="8800" dirty="0" err="1">
                <a:solidFill>
                  <a:srgbClr val="F5597C"/>
                </a:solidFill>
                <a:latin typeface="Coiny" panose="02000903060500060000" pitchFamily="2" charset="0"/>
              </a:rPr>
              <a:t>Chào</a:t>
            </a:r>
            <a:r>
              <a:rPr lang="en-US" sz="8800" dirty="0">
                <a:solidFill>
                  <a:srgbClr val="F5597C"/>
                </a:solidFill>
                <a:latin typeface="Coiny" panose="02000903060500060000" pitchFamily="2" charset="0"/>
              </a:rPr>
              <a:t> </a:t>
            </a:r>
            <a:r>
              <a:rPr lang="en-US" sz="8800" dirty="0" err="1">
                <a:solidFill>
                  <a:srgbClr val="F5597C"/>
                </a:solidFill>
                <a:latin typeface="Coiny" panose="02000903060500060000" pitchFamily="2" charset="0"/>
              </a:rPr>
              <a:t>mừng</a:t>
            </a:r>
            <a:r>
              <a:rPr lang="en-US" sz="8800" dirty="0">
                <a:solidFill>
                  <a:srgbClr val="F5597C"/>
                </a:solidFill>
                <a:latin typeface="Coiny" panose="02000903060500060000" pitchFamily="2" charset="0"/>
              </a:rPr>
              <a:t> </a:t>
            </a:r>
            <a:r>
              <a:rPr lang="en-US" sz="8800" dirty="0" err="1">
                <a:solidFill>
                  <a:srgbClr val="F5597C"/>
                </a:solidFill>
                <a:latin typeface="Coiny" panose="02000903060500060000" pitchFamily="2" charset="0"/>
              </a:rPr>
              <a:t>các</a:t>
            </a:r>
            <a:r>
              <a:rPr lang="en-US" sz="8800" dirty="0">
                <a:solidFill>
                  <a:srgbClr val="F5597C"/>
                </a:solidFill>
                <a:latin typeface="Coiny" panose="02000903060500060000" pitchFamily="2" charset="0"/>
              </a:rPr>
              <a:t> </a:t>
            </a:r>
            <a:r>
              <a:rPr lang="en-US" sz="8800" dirty="0" err="1">
                <a:solidFill>
                  <a:srgbClr val="F5597C"/>
                </a:solidFill>
                <a:latin typeface="Coiny" panose="02000903060500060000" pitchFamily="2" charset="0"/>
              </a:rPr>
              <a:t>em</a:t>
            </a:r>
            <a:endParaRPr lang="en-US" sz="9600" dirty="0">
              <a:solidFill>
                <a:srgbClr val="F5597C"/>
              </a:solidFill>
              <a:latin typeface="Coiny" panose="02000903060500060000" pitchFamily="2"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56C38-A299-4A86-BEAC-65C0BFE43808}"/>
              </a:ext>
            </a:extLst>
          </p:cNvPr>
          <p:cNvPicPr>
            <a:picLocks noChangeAspect="1"/>
          </p:cNvPicPr>
          <p:nvPr/>
        </p:nvPicPr>
        <p:blipFill>
          <a:blip r:embed="rId2"/>
          <a:stretch>
            <a:fillRect/>
          </a:stretch>
        </p:blipFill>
        <p:spPr>
          <a:xfrm>
            <a:off x="0" y="0"/>
            <a:ext cx="12191734" cy="6857850"/>
          </a:xfrm>
          <a:prstGeom prst="rect">
            <a:avLst/>
          </a:prstGeom>
        </p:spPr>
      </p:pic>
      <p:sp>
        <p:nvSpPr>
          <p:cNvPr id="3" name="TextBox 2">
            <a:extLst>
              <a:ext uri="{FF2B5EF4-FFF2-40B4-BE49-F238E27FC236}">
                <a16:creationId xmlns:a16="http://schemas.microsoft.com/office/drawing/2014/main" id="{065D14E3-F2AE-4429-9F66-E9B9420B576F}"/>
              </a:ext>
            </a:extLst>
          </p:cNvPr>
          <p:cNvSpPr txBox="1"/>
          <p:nvPr/>
        </p:nvSpPr>
        <p:spPr>
          <a:xfrm>
            <a:off x="4197749" y="1424681"/>
            <a:ext cx="7967913" cy="4401205"/>
          </a:xfrm>
          <a:prstGeom prst="rect">
            <a:avLst/>
          </a:prstGeom>
          <a:noFill/>
        </p:spPr>
        <p:txBody>
          <a:bodyPr wrap="square" rtlCol="0">
            <a:spAutoFit/>
          </a:bodyPr>
          <a:lstStyle/>
          <a:p>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Đầu</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năm</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học</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mẹ</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mua</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cho</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em</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một</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hộp</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bút</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màu</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Hộp</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bút</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có</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hình</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chữ</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nhật</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dài</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khoảng</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một</a:t>
            </a:r>
            <a:r>
              <a:rPr lang="en-US" sz="4000" b="1" dirty="0">
                <a:latin typeface="HP001 4H" panose="020B0603050302020204" pitchFamily="34" charset="-127"/>
                <a:ea typeface="HP001 4H" panose="020B0603050302020204" pitchFamily="34" charset="-127"/>
              </a:rPr>
              <a:t> gang </a:t>
            </a:r>
            <a:r>
              <a:rPr lang="en-US" sz="4000" b="1" dirty="0" err="1">
                <a:latin typeface="HP001 4H" panose="020B0603050302020204" pitchFamily="34" charset="-127"/>
                <a:ea typeface="HP001 4H" panose="020B0603050302020204" pitchFamily="34" charset="-127"/>
              </a:rPr>
              <a:t>tay</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được</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trang</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trí</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với</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nhiều</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màu</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sắc</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khác</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nhau</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Em</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rất</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trân</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trọng</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và</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yêu</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quý</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hộp</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bút</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màu</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mà</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mẹ</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mua</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cho</a:t>
            </a:r>
            <a:r>
              <a:rPr lang="en-US" sz="4000" b="1" dirty="0">
                <a:latin typeface="HP001 4H" panose="020B0603050302020204" pitchFamily="34" charset="-127"/>
                <a:ea typeface="HP001 4H" panose="020B0603050302020204" pitchFamily="34" charset="-127"/>
              </a:rPr>
              <a:t> </a:t>
            </a:r>
            <a:r>
              <a:rPr lang="en-US" sz="4000" b="1" dirty="0" err="1">
                <a:latin typeface="HP001 4H" panose="020B0603050302020204" pitchFamily="34" charset="-127"/>
                <a:ea typeface="HP001 4H" panose="020B0603050302020204" pitchFamily="34" charset="-127"/>
              </a:rPr>
              <a:t>em</a:t>
            </a:r>
            <a:r>
              <a:rPr lang="en-US" sz="4000" b="1" dirty="0">
                <a:latin typeface="HP001 4H" panose="020B0603050302020204" pitchFamily="34" charset="-127"/>
                <a:ea typeface="HP001 4H" panose="020B0603050302020204" pitchFamily="34" charset="-127"/>
              </a:rPr>
              <a:t>.</a:t>
            </a:r>
          </a:p>
        </p:txBody>
      </p:sp>
      <p:sp>
        <p:nvSpPr>
          <p:cNvPr id="4" name="TextBox 3">
            <a:extLst>
              <a:ext uri="{FF2B5EF4-FFF2-40B4-BE49-F238E27FC236}">
                <a16:creationId xmlns:a16="http://schemas.microsoft.com/office/drawing/2014/main" id="{BE0C778E-193E-4089-945A-E2D15D5D4AE6}"/>
              </a:ext>
            </a:extLst>
          </p:cNvPr>
          <p:cNvSpPr txBox="1"/>
          <p:nvPr/>
        </p:nvSpPr>
        <p:spPr>
          <a:xfrm>
            <a:off x="4197749" y="392717"/>
            <a:ext cx="2452974" cy="707886"/>
          </a:xfrm>
          <a:prstGeom prst="rect">
            <a:avLst/>
          </a:prstGeom>
          <a:noFill/>
        </p:spPr>
        <p:txBody>
          <a:bodyPr wrap="square" rtlCol="0">
            <a:spAutoFit/>
          </a:bodyPr>
          <a:lstStyle/>
          <a:p>
            <a:r>
              <a:rPr lang="en-US" sz="4000" dirty="0" err="1">
                <a:solidFill>
                  <a:srgbClr val="FF8A5D"/>
                </a:solidFill>
                <a:latin typeface="Coiny" panose="02000903060500060000" pitchFamily="2" charset="0"/>
              </a:rPr>
              <a:t>Mẫu</a:t>
            </a:r>
            <a:r>
              <a:rPr lang="en-US" sz="4000" dirty="0">
                <a:solidFill>
                  <a:srgbClr val="FF8A5D"/>
                </a:solidFill>
                <a:latin typeface="Coiny" panose="02000903060500060000" pitchFamily="2" charset="0"/>
              </a:rPr>
              <a:t>:</a:t>
            </a:r>
          </a:p>
        </p:txBody>
      </p:sp>
      <p:pic>
        <p:nvPicPr>
          <p:cNvPr id="5" name="Picture 4">
            <a:extLst>
              <a:ext uri="{FF2B5EF4-FFF2-40B4-BE49-F238E27FC236}">
                <a16:creationId xmlns:a16="http://schemas.microsoft.com/office/drawing/2014/main" id="{8A0FEF37-3B47-4871-AB86-ADDA0D596B3B}"/>
              </a:ext>
            </a:extLst>
          </p:cNvPr>
          <p:cNvPicPr>
            <a:picLocks noChangeAspect="1"/>
          </p:cNvPicPr>
          <p:nvPr/>
        </p:nvPicPr>
        <p:blipFill>
          <a:blip r:embed="rId3"/>
          <a:stretch>
            <a:fillRect/>
          </a:stretch>
        </p:blipFill>
        <p:spPr>
          <a:xfrm>
            <a:off x="0" y="746660"/>
            <a:ext cx="4008708" cy="2673777"/>
          </a:xfrm>
          <a:prstGeom prst="rect">
            <a:avLst/>
          </a:prstGeom>
        </p:spPr>
      </p:pic>
    </p:spTree>
    <p:extLst>
      <p:ext uri="{BB962C8B-B14F-4D97-AF65-F5344CB8AC3E}">
        <p14:creationId xmlns:p14="http://schemas.microsoft.com/office/powerpoint/2010/main" val="730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2073B-4517-4E61-8C38-F1E9B120208E}"/>
              </a:ext>
            </a:extLst>
          </p:cNvPr>
          <p:cNvPicPr>
            <a:picLocks noChangeAspect="1"/>
          </p:cNvPicPr>
          <p:nvPr/>
        </p:nvPicPr>
        <p:blipFill>
          <a:blip r:embed="rId2"/>
          <a:stretch>
            <a:fillRect/>
          </a:stretch>
        </p:blipFill>
        <p:spPr>
          <a:xfrm>
            <a:off x="0" y="497"/>
            <a:ext cx="12190413" cy="6857107"/>
          </a:xfrm>
          <a:prstGeom prst="rect">
            <a:avLst/>
          </a:prstGeom>
        </p:spPr>
      </p:pic>
      <p:sp>
        <p:nvSpPr>
          <p:cNvPr id="4" name="TextBox 3">
            <a:extLst>
              <a:ext uri="{FF2B5EF4-FFF2-40B4-BE49-F238E27FC236}">
                <a16:creationId xmlns:a16="http://schemas.microsoft.com/office/drawing/2014/main" id="{024038FB-152D-4389-93D1-748EDF9A1B16}"/>
              </a:ext>
            </a:extLst>
          </p:cNvPr>
          <p:cNvSpPr txBox="1"/>
          <p:nvPr/>
        </p:nvSpPr>
        <p:spPr>
          <a:xfrm>
            <a:off x="3390314" y="1703323"/>
            <a:ext cx="8665698" cy="3785652"/>
          </a:xfrm>
          <a:prstGeom prst="rect">
            <a:avLst/>
          </a:prstGeom>
          <a:noFill/>
        </p:spPr>
        <p:txBody>
          <a:bodyPr wrap="square">
            <a:spAutoFit/>
          </a:bodyPr>
          <a:lstStyle/>
          <a:p>
            <a:r>
              <a:rPr lang="vi-VN" sz="4000" b="1" i="0" dirty="0">
                <a:effectLst/>
                <a:latin typeface="HP001 4H" panose="020B0603050302020204" pitchFamily="34" charset="-127"/>
                <a:ea typeface="HP001 4H" panose="020B0603050302020204" pitchFamily="34" charset="-127"/>
              </a:rPr>
              <a:t>Hôm qua, bạn Lan đã cho em một cục tẩy. Nó có hình chữ nhật và màu hồng. Bên ngoài, cục tẩy được bọc bởi một lớp giấy. Tẩy có mùi dâu rất thơm. Em rất thích món quà này. Nó sẽ giúp ích cho em trong học tập.</a:t>
            </a:r>
            <a:endParaRPr lang="en-US" sz="4000" b="1" dirty="0">
              <a:latin typeface="HP001 4H" panose="020B0603050302020204" pitchFamily="34" charset="-127"/>
              <a:ea typeface="HP001 4H" panose="020B0603050302020204" pitchFamily="34" charset="-127"/>
            </a:endParaRPr>
          </a:p>
        </p:txBody>
      </p:sp>
      <p:sp>
        <p:nvSpPr>
          <p:cNvPr id="5" name="TextBox 4">
            <a:extLst>
              <a:ext uri="{FF2B5EF4-FFF2-40B4-BE49-F238E27FC236}">
                <a16:creationId xmlns:a16="http://schemas.microsoft.com/office/drawing/2014/main" id="{397ED259-48CB-4489-A7D3-4AE53C12AE97}"/>
              </a:ext>
            </a:extLst>
          </p:cNvPr>
          <p:cNvSpPr txBox="1"/>
          <p:nvPr/>
        </p:nvSpPr>
        <p:spPr>
          <a:xfrm>
            <a:off x="3747583" y="662727"/>
            <a:ext cx="2452974" cy="707886"/>
          </a:xfrm>
          <a:prstGeom prst="rect">
            <a:avLst/>
          </a:prstGeom>
          <a:noFill/>
        </p:spPr>
        <p:txBody>
          <a:bodyPr wrap="square" rtlCol="0">
            <a:spAutoFit/>
          </a:bodyPr>
          <a:lstStyle/>
          <a:p>
            <a:r>
              <a:rPr lang="en-US" sz="4000" dirty="0" err="1">
                <a:solidFill>
                  <a:srgbClr val="FF8A5D"/>
                </a:solidFill>
                <a:latin typeface="Coiny" panose="02000903060500060000" pitchFamily="2" charset="0"/>
              </a:rPr>
              <a:t>Mẫu</a:t>
            </a:r>
            <a:r>
              <a:rPr lang="en-US" sz="4000" dirty="0">
                <a:solidFill>
                  <a:srgbClr val="FF8A5D"/>
                </a:solidFill>
                <a:latin typeface="Coiny" panose="02000903060500060000" pitchFamily="2" charset="0"/>
              </a:rPr>
              <a:t>:</a:t>
            </a:r>
          </a:p>
        </p:txBody>
      </p:sp>
      <p:pic>
        <p:nvPicPr>
          <p:cNvPr id="6" name="Picture 5">
            <a:extLst>
              <a:ext uri="{FF2B5EF4-FFF2-40B4-BE49-F238E27FC236}">
                <a16:creationId xmlns:a16="http://schemas.microsoft.com/office/drawing/2014/main" id="{9A86D74A-9482-4E2F-A452-3D570887656F}"/>
              </a:ext>
            </a:extLst>
          </p:cNvPr>
          <p:cNvPicPr>
            <a:picLocks noChangeAspect="1"/>
          </p:cNvPicPr>
          <p:nvPr/>
        </p:nvPicPr>
        <p:blipFill>
          <a:blip r:embed="rId3"/>
          <a:stretch>
            <a:fillRect/>
          </a:stretch>
        </p:blipFill>
        <p:spPr>
          <a:xfrm>
            <a:off x="134401" y="764228"/>
            <a:ext cx="2866103" cy="2866103"/>
          </a:xfrm>
          <a:prstGeom prst="rect">
            <a:avLst/>
          </a:prstGeom>
        </p:spPr>
      </p:pic>
    </p:spTree>
    <p:extLst>
      <p:ext uri="{BB962C8B-B14F-4D97-AF65-F5344CB8AC3E}">
        <p14:creationId xmlns:p14="http://schemas.microsoft.com/office/powerpoint/2010/main" val="336911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0A7056-2AE0-414C-A693-E004700F4649}"/>
              </a:ext>
            </a:extLst>
          </p:cNvPr>
          <p:cNvPicPr>
            <a:picLocks noChangeAspect="1"/>
          </p:cNvPicPr>
          <p:nvPr/>
        </p:nvPicPr>
        <p:blipFill>
          <a:blip r:embed="rId2"/>
          <a:stretch>
            <a:fillRect/>
          </a:stretch>
        </p:blipFill>
        <p:spPr>
          <a:xfrm>
            <a:off x="0" y="869"/>
            <a:ext cx="12191734" cy="6857850"/>
          </a:xfrm>
          <a:prstGeom prst="rect">
            <a:avLst/>
          </a:prstGeom>
        </p:spPr>
      </p:pic>
      <p:sp>
        <p:nvSpPr>
          <p:cNvPr id="4" name="TextBox 3">
            <a:extLst>
              <a:ext uri="{FF2B5EF4-FFF2-40B4-BE49-F238E27FC236}">
                <a16:creationId xmlns:a16="http://schemas.microsoft.com/office/drawing/2014/main" id="{87B90F36-153C-4D65-99AE-418B23C26EC8}"/>
              </a:ext>
            </a:extLst>
          </p:cNvPr>
          <p:cNvSpPr txBox="1"/>
          <p:nvPr/>
        </p:nvSpPr>
        <p:spPr>
          <a:xfrm>
            <a:off x="4726745" y="1575582"/>
            <a:ext cx="7160455" cy="4524315"/>
          </a:xfrm>
          <a:prstGeom prst="rect">
            <a:avLst/>
          </a:prstGeom>
          <a:noFill/>
        </p:spPr>
        <p:txBody>
          <a:bodyPr wrap="square">
            <a:spAutoFit/>
          </a:bodyPr>
          <a:lstStyle/>
          <a:p>
            <a:r>
              <a:rPr lang="vi-VN" sz="3600" b="1" dirty="0">
                <a:latin typeface="HP001 4H" panose="020B0603050302020204" pitchFamily="34" charset="-127"/>
                <a:ea typeface="HP001 4H" panose="020B0603050302020204" pitchFamily="34" charset="-127"/>
              </a:rPr>
              <a:t>Chiếc thước kẻ </a:t>
            </a:r>
            <a:r>
              <a:rPr lang="en-US" sz="3600" b="1" dirty="0" err="1">
                <a:latin typeface="HP001 4H" panose="020B0603050302020204" pitchFamily="34" charset="-127"/>
                <a:ea typeface="HP001 4H" panose="020B0603050302020204" pitchFamily="34" charset="-127"/>
              </a:rPr>
              <a:t>màu</a:t>
            </a:r>
            <a:r>
              <a:rPr lang="en-US" sz="3600" b="1" dirty="0">
                <a:latin typeface="HP001 4H" panose="020B0603050302020204" pitchFamily="34" charset="-127"/>
                <a:ea typeface="HP001 4H" panose="020B0603050302020204" pitchFamily="34" charset="-127"/>
              </a:rPr>
              <a:t> </a:t>
            </a:r>
            <a:r>
              <a:rPr lang="en-US" sz="3600" b="1" dirty="0" err="1">
                <a:latin typeface="HP001 4H" panose="020B0603050302020204" pitchFamily="34" charset="-127"/>
                <a:ea typeface="HP001 4H" panose="020B0603050302020204" pitchFamily="34" charset="-127"/>
              </a:rPr>
              <a:t>hồng</a:t>
            </a:r>
            <a:r>
              <a:rPr lang="en-US" sz="3600" b="1" dirty="0">
                <a:latin typeface="HP001 4H" panose="020B0603050302020204" pitchFamily="34" charset="-127"/>
                <a:ea typeface="HP001 4H" panose="020B0603050302020204" pitchFamily="34" charset="-127"/>
              </a:rPr>
              <a:t> </a:t>
            </a:r>
            <a:r>
              <a:rPr lang="en-US" sz="3600" b="1" dirty="0" err="1">
                <a:latin typeface="HP001 4H" panose="020B0603050302020204" pitchFamily="34" charset="-127"/>
                <a:ea typeface="HP001 4H" panose="020B0603050302020204" pitchFamily="34" charset="-127"/>
              </a:rPr>
              <a:t>này</a:t>
            </a:r>
            <a:r>
              <a:rPr lang="vi-VN" sz="3600" b="1" dirty="0">
                <a:latin typeface="HP001 4H" panose="020B0603050302020204" pitchFamily="34" charset="-127"/>
                <a:ea typeface="HP001 4H" panose="020B0603050302020204" pitchFamily="34" charset="-127"/>
              </a:rPr>
              <a:t> là quà sinh nhật của em. Nó được làm bằng nhựa</a:t>
            </a:r>
            <a:r>
              <a:rPr lang="en-US" sz="3600" b="1" dirty="0">
                <a:latin typeface="HP001 4H" panose="020B0603050302020204" pitchFamily="34" charset="-127"/>
                <a:ea typeface="HP001 4H" panose="020B0603050302020204" pitchFamily="34" charset="-127"/>
              </a:rPr>
              <a:t>.</a:t>
            </a:r>
            <a:r>
              <a:rPr lang="vi-VN" sz="3600" b="1" dirty="0">
                <a:latin typeface="HP001 4H" panose="020B0603050302020204" pitchFamily="34" charset="-127"/>
                <a:ea typeface="HP001 4H" panose="020B0603050302020204" pitchFamily="34" charset="-127"/>
              </a:rPr>
              <a:t> Chiều dài của thước là </a:t>
            </a:r>
            <a:r>
              <a:rPr lang="en-US" sz="3600" b="1" dirty="0">
                <a:latin typeface="HP001 4H" panose="020B0603050302020204" pitchFamily="34" charset="-127"/>
                <a:ea typeface="HP001 4H" panose="020B0603050302020204" pitchFamily="34" charset="-127"/>
              </a:rPr>
              <a:t>20</a:t>
            </a:r>
            <a:r>
              <a:rPr lang="vi-VN" sz="3600" b="1" dirty="0">
                <a:latin typeface="HP001 4H" panose="020B0603050302020204" pitchFamily="34" charset="-127"/>
                <a:ea typeface="HP001 4H" panose="020B0603050302020204" pitchFamily="34" charset="-127"/>
              </a:rPr>
              <a:t>cm</a:t>
            </a:r>
            <a:r>
              <a:rPr lang="en-US" sz="3600" b="1" dirty="0">
                <a:latin typeface="HP001 4H" panose="020B0603050302020204" pitchFamily="34" charset="-127"/>
                <a:ea typeface="HP001 4H" panose="020B0603050302020204" pitchFamily="34" charset="-127"/>
              </a:rPr>
              <a:t>. </a:t>
            </a:r>
            <a:r>
              <a:rPr lang="vi-VN" sz="3600" b="1" dirty="0">
                <a:latin typeface="HP001 4H" panose="020B0603050302020204" pitchFamily="34" charset="-127"/>
                <a:ea typeface="HP001 4H" panose="020B0603050302020204" pitchFamily="34" charset="-127"/>
              </a:rPr>
              <a:t>Trên mặt thước có in những vạch kẻ màu đen chia theo đơn vị xăng-ti-mét</a:t>
            </a:r>
            <a:r>
              <a:rPr lang="en-US" sz="3600" b="1" dirty="0">
                <a:latin typeface="HP001 4H" panose="020B0603050302020204" pitchFamily="34" charset="-127"/>
                <a:ea typeface="HP001 4H" panose="020B0603050302020204" pitchFamily="34" charset="-127"/>
              </a:rPr>
              <a:t> </a:t>
            </a:r>
            <a:r>
              <a:rPr lang="en-US" sz="3600" b="1" dirty="0" err="1">
                <a:latin typeface="HP001 4H" panose="020B0603050302020204" pitchFamily="34" charset="-127"/>
                <a:ea typeface="HP001 4H" panose="020B0603050302020204" pitchFamily="34" charset="-127"/>
              </a:rPr>
              <a:t>và</a:t>
            </a:r>
            <a:r>
              <a:rPr lang="en-US" sz="3600" b="1" dirty="0">
                <a:latin typeface="HP001 4H" panose="020B0603050302020204" pitchFamily="34" charset="-127"/>
                <a:ea typeface="HP001 4H" panose="020B0603050302020204" pitchFamily="34" charset="-127"/>
              </a:rPr>
              <a:t> </a:t>
            </a:r>
            <a:r>
              <a:rPr lang="en-US" sz="3600" b="1" dirty="0" err="1">
                <a:latin typeface="HP001 4H" panose="020B0603050302020204" pitchFamily="34" charset="-127"/>
                <a:ea typeface="HP001 4H" panose="020B0603050302020204" pitchFamily="34" charset="-127"/>
              </a:rPr>
              <a:t>những</a:t>
            </a:r>
            <a:r>
              <a:rPr lang="en-US" sz="3600" b="1" dirty="0">
                <a:latin typeface="HP001 4H" panose="020B0603050302020204" pitchFamily="34" charset="-127"/>
                <a:ea typeface="HP001 4H" panose="020B0603050302020204" pitchFamily="34" charset="-127"/>
              </a:rPr>
              <a:t> con </a:t>
            </a:r>
            <a:r>
              <a:rPr lang="en-US" sz="3600" b="1" dirty="0" err="1">
                <a:latin typeface="HP001 4H" panose="020B0603050302020204" pitchFamily="34" charset="-127"/>
                <a:ea typeface="HP001 4H" panose="020B0603050302020204" pitchFamily="34" charset="-127"/>
              </a:rPr>
              <a:t>thú</a:t>
            </a:r>
            <a:r>
              <a:rPr lang="en-US" sz="3600" b="1" dirty="0">
                <a:latin typeface="HP001 4H" panose="020B0603050302020204" pitchFamily="34" charset="-127"/>
                <a:ea typeface="HP001 4H" panose="020B0603050302020204" pitchFamily="34" charset="-127"/>
              </a:rPr>
              <a:t> </a:t>
            </a:r>
            <a:r>
              <a:rPr lang="en-US" sz="3600" b="1" dirty="0" err="1">
                <a:latin typeface="HP001 4H" panose="020B0603050302020204" pitchFamily="34" charset="-127"/>
                <a:ea typeface="HP001 4H" panose="020B0603050302020204" pitchFamily="34" charset="-127"/>
              </a:rPr>
              <a:t>rất</a:t>
            </a:r>
            <a:r>
              <a:rPr lang="en-US" sz="3600" b="1" dirty="0">
                <a:latin typeface="HP001 4H" panose="020B0603050302020204" pitchFamily="34" charset="-127"/>
                <a:ea typeface="HP001 4H" panose="020B0603050302020204" pitchFamily="34" charset="-127"/>
              </a:rPr>
              <a:t> </a:t>
            </a:r>
            <a:r>
              <a:rPr lang="en-US" sz="3600" b="1" dirty="0" err="1">
                <a:latin typeface="HP001 4H" panose="020B0603050302020204" pitchFamily="34" charset="-127"/>
                <a:ea typeface="HP001 4H" panose="020B0603050302020204" pitchFamily="34" charset="-127"/>
              </a:rPr>
              <a:t>dễ</a:t>
            </a:r>
            <a:r>
              <a:rPr lang="en-US" sz="3600" b="1" dirty="0">
                <a:latin typeface="HP001 4H" panose="020B0603050302020204" pitchFamily="34" charset="-127"/>
                <a:ea typeface="HP001 4H" panose="020B0603050302020204" pitchFamily="34" charset="-127"/>
              </a:rPr>
              <a:t> </a:t>
            </a:r>
            <a:r>
              <a:rPr lang="en-US" sz="3600" b="1" dirty="0" err="1">
                <a:latin typeface="HP001 4H" panose="020B0603050302020204" pitchFamily="34" charset="-127"/>
                <a:ea typeface="HP001 4H" panose="020B0603050302020204" pitchFamily="34" charset="-127"/>
              </a:rPr>
              <a:t>thương</a:t>
            </a:r>
            <a:r>
              <a:rPr lang="en-US" sz="3600" b="1" dirty="0">
                <a:latin typeface="HP001 4H" panose="020B0603050302020204" pitchFamily="34" charset="-127"/>
                <a:ea typeface="HP001 4H" panose="020B0603050302020204" pitchFamily="34" charset="-127"/>
              </a:rPr>
              <a:t>. </a:t>
            </a:r>
            <a:r>
              <a:rPr lang="vi-VN" sz="3600" b="1" dirty="0">
                <a:latin typeface="HP001 4H" panose="020B0603050302020204" pitchFamily="34" charset="-127"/>
                <a:ea typeface="HP001 4H" panose="020B0603050302020204" pitchFamily="34" charset="-127"/>
              </a:rPr>
              <a:t>Em rất thích chiếc thước này.</a:t>
            </a:r>
            <a:endParaRPr lang="en-US" sz="3600" b="1" dirty="0">
              <a:latin typeface="HP001 4H" panose="020B0603050302020204" pitchFamily="34" charset="-127"/>
              <a:ea typeface="HP001 4H" panose="020B0603050302020204" pitchFamily="34" charset="-127"/>
            </a:endParaRPr>
          </a:p>
        </p:txBody>
      </p:sp>
      <p:pic>
        <p:nvPicPr>
          <p:cNvPr id="6" name="Picture 5">
            <a:extLst>
              <a:ext uri="{FF2B5EF4-FFF2-40B4-BE49-F238E27FC236}">
                <a16:creationId xmlns:a16="http://schemas.microsoft.com/office/drawing/2014/main" id="{633F75CE-7EBA-4A71-A09C-7E91A598C49C}"/>
              </a:ext>
            </a:extLst>
          </p:cNvPr>
          <p:cNvPicPr>
            <a:picLocks noChangeAspect="1"/>
          </p:cNvPicPr>
          <p:nvPr/>
        </p:nvPicPr>
        <p:blipFill rotWithShape="1">
          <a:blip r:embed="rId3"/>
          <a:srcRect l="10787" t="3698" r="7145"/>
          <a:stretch/>
        </p:blipFill>
        <p:spPr>
          <a:xfrm flipH="1">
            <a:off x="0" y="798427"/>
            <a:ext cx="4422211" cy="5262733"/>
          </a:xfrm>
          <a:prstGeom prst="rect">
            <a:avLst/>
          </a:prstGeom>
        </p:spPr>
      </p:pic>
      <p:sp>
        <p:nvSpPr>
          <p:cNvPr id="7" name="TextBox 6">
            <a:extLst>
              <a:ext uri="{FF2B5EF4-FFF2-40B4-BE49-F238E27FC236}">
                <a16:creationId xmlns:a16="http://schemas.microsoft.com/office/drawing/2014/main" id="{046D7DEE-D73A-496F-8DCF-D4CA22CCA57C}"/>
              </a:ext>
            </a:extLst>
          </p:cNvPr>
          <p:cNvSpPr txBox="1"/>
          <p:nvPr/>
        </p:nvSpPr>
        <p:spPr>
          <a:xfrm>
            <a:off x="4726745" y="462817"/>
            <a:ext cx="2452974" cy="707886"/>
          </a:xfrm>
          <a:prstGeom prst="rect">
            <a:avLst/>
          </a:prstGeom>
          <a:noFill/>
        </p:spPr>
        <p:txBody>
          <a:bodyPr wrap="square" rtlCol="0">
            <a:spAutoFit/>
          </a:bodyPr>
          <a:lstStyle/>
          <a:p>
            <a:r>
              <a:rPr lang="en-US" sz="4000" dirty="0" err="1">
                <a:solidFill>
                  <a:srgbClr val="FF8A5D"/>
                </a:solidFill>
                <a:latin typeface="Coiny" panose="02000903060500060000" pitchFamily="2" charset="0"/>
              </a:rPr>
              <a:t>Mẫu</a:t>
            </a:r>
            <a:r>
              <a:rPr lang="en-US" sz="4000" dirty="0">
                <a:solidFill>
                  <a:srgbClr val="FF8A5D"/>
                </a:solidFill>
                <a:latin typeface="Coiny" panose="02000903060500060000" pitchFamily="2" charset="0"/>
              </a:rPr>
              <a:t>:</a:t>
            </a:r>
          </a:p>
        </p:txBody>
      </p:sp>
    </p:spTree>
    <p:extLst>
      <p:ext uri="{BB962C8B-B14F-4D97-AF65-F5344CB8AC3E}">
        <p14:creationId xmlns:p14="http://schemas.microsoft.com/office/powerpoint/2010/main" val="426876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4526" y="1196634"/>
            <a:ext cx="8734952" cy="423261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ndParaRPr>
          </a:p>
        </p:txBody>
      </p:sp>
      <p:pic>
        <p:nvPicPr>
          <p:cNvPr id="2" name="Picture 1"/>
          <p:cNvPicPr>
            <a:picLocks noChangeAspect="1"/>
          </p:cNvPicPr>
          <p:nvPr/>
        </p:nvPicPr>
        <p:blipFill>
          <a:blip r:embed="rId4"/>
          <a:stretch>
            <a:fillRect/>
          </a:stretch>
        </p:blipFill>
        <p:spPr>
          <a:xfrm>
            <a:off x="2695617" y="1750199"/>
            <a:ext cx="8132769" cy="3359187"/>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2"/>
                                        </p:tgtEl>
                                        <p:attrNameLst>
                                          <p:attrName>r</p:attrName>
                                        </p:attrNameLst>
                                      </p:cBhvr>
                                    </p:animRot>
                                    <p:animRot by="-240000">
                                      <p:cBhvr>
                                        <p:cTn id="22" dur="200" fill="hold">
                                          <p:stCondLst>
                                            <p:cond delay="200"/>
                                          </p:stCondLst>
                                        </p:cTn>
                                        <p:tgtEl>
                                          <p:spTgt spid="2"/>
                                        </p:tgtEl>
                                        <p:attrNameLst>
                                          <p:attrName>r</p:attrName>
                                        </p:attrNameLst>
                                      </p:cBhvr>
                                    </p:animRot>
                                    <p:animRot by="240000">
                                      <p:cBhvr>
                                        <p:cTn id="23" dur="200" fill="hold">
                                          <p:stCondLst>
                                            <p:cond delay="400"/>
                                          </p:stCondLst>
                                        </p:cTn>
                                        <p:tgtEl>
                                          <p:spTgt spid="2"/>
                                        </p:tgtEl>
                                        <p:attrNameLst>
                                          <p:attrName>r</p:attrName>
                                        </p:attrNameLst>
                                      </p:cBhvr>
                                    </p:animRot>
                                    <p:animRot by="-240000">
                                      <p:cBhvr>
                                        <p:cTn id="24" dur="200" fill="hold">
                                          <p:stCondLst>
                                            <p:cond delay="600"/>
                                          </p:stCondLst>
                                        </p:cTn>
                                        <p:tgtEl>
                                          <p:spTgt spid="2"/>
                                        </p:tgtEl>
                                        <p:attrNameLst>
                                          <p:attrName>r</p:attrName>
                                        </p:attrNameLst>
                                      </p:cBhvr>
                                    </p:animRot>
                                    <p:animRot by="120000">
                                      <p:cBhvr>
                                        <p:cTn id="2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út sáp màu đáng yêu _ Bài hát sắc màu _ Mimi &amp; bút sáp màu  _ Nhạc thiếu nhi vui nhộn _ BabyBus">
            <a:hlinkClick r:id="" action="ppaction://media"/>
            <a:extLst>
              <a:ext uri="{FF2B5EF4-FFF2-40B4-BE49-F238E27FC236}">
                <a16:creationId xmlns:a16="http://schemas.microsoft.com/office/drawing/2014/main" id="{EEE8CCEB-9494-4AEC-87FE-4789D5073FD3}"/>
              </a:ext>
            </a:extLst>
          </p:cNvPr>
          <p:cNvPicPr>
            <a:picLocks noChangeAspect="1"/>
          </p:cNvPicPr>
          <p:nvPr>
            <a:videoFile r:link="rId1"/>
            <p:extLst>
              <p:ext uri="{DAA4B4D4-6D71-4841-9C94-3DE7FCFB9230}">
                <p14:media xmlns:p14="http://schemas.microsoft.com/office/powerpoint/2010/main" r:embed="rId2">
                  <p14:trim st="8862" end="41407.375"/>
                </p14:media>
              </p:ext>
            </p:extLst>
          </p:nvPr>
        </p:nvPicPr>
        <p:blipFill>
          <a:blip r:embed="rId5"/>
          <a:stretch>
            <a:fillRect/>
          </a:stretch>
        </p:blipFill>
        <p:spPr>
          <a:xfrm>
            <a:off x="0" y="3176"/>
            <a:ext cx="12190413" cy="6856412"/>
          </a:xfrm>
          <a:prstGeom prst="rect">
            <a:avLst/>
          </a:prstGeom>
        </p:spPr>
      </p:pic>
      <p:sp>
        <p:nvSpPr>
          <p:cNvPr id="11" name="TextBox 10">
            <a:extLst>
              <a:ext uri="{FF2B5EF4-FFF2-40B4-BE49-F238E27FC236}">
                <a16:creationId xmlns:a16="http://schemas.microsoft.com/office/drawing/2014/main" id="{D833EB01-F253-456C-97A6-F8EFF0ECFE08}"/>
              </a:ext>
            </a:extLst>
          </p:cNvPr>
          <p:cNvSpPr txBox="1"/>
          <p:nvPr/>
        </p:nvSpPr>
        <p:spPr>
          <a:xfrm>
            <a:off x="1446859" y="254678"/>
            <a:ext cx="5949109" cy="1015663"/>
          </a:xfrm>
          <a:prstGeom prst="rect">
            <a:avLst/>
          </a:prstGeom>
          <a:noFill/>
        </p:spPr>
        <p:txBody>
          <a:bodyPr wrap="square" rtlCol="0">
            <a:spAutoFit/>
          </a:bodyPr>
          <a:lstStyle/>
          <a:p>
            <a:r>
              <a:rPr lang="en-US" sz="6000" dirty="0">
                <a:solidFill>
                  <a:srgbClr val="FF8A5D"/>
                </a:solidFill>
                <a:latin typeface="Coiny" panose="02000903060500060000" pitchFamily="2" charset="0"/>
              </a:rPr>
              <a:t>KHỞI ĐỘNG</a:t>
            </a:r>
            <a:endParaRPr lang="en-US" sz="6600" dirty="0">
              <a:solidFill>
                <a:srgbClr val="FF8A5D"/>
              </a:solidFill>
              <a:latin typeface="Coiny" panose="02000903060500060000" pitchFamily="2" charset="0"/>
            </a:endParaRPr>
          </a:p>
        </p:txBody>
      </p:sp>
    </p:spTree>
    <p:extLst>
      <p:ext uri="{BB962C8B-B14F-4D97-AF65-F5344CB8AC3E}">
        <p14:creationId xmlns:p14="http://schemas.microsoft.com/office/powerpoint/2010/main" val="3173331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12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58E4C-1ABE-4FA3-B458-DF62459518A0}"/>
              </a:ext>
            </a:extLst>
          </p:cNvPr>
          <p:cNvPicPr>
            <a:picLocks noChangeAspect="1"/>
          </p:cNvPicPr>
          <p:nvPr/>
        </p:nvPicPr>
        <p:blipFill>
          <a:blip r:embed="rId2"/>
          <a:stretch>
            <a:fillRect/>
          </a:stretch>
        </p:blipFill>
        <p:spPr>
          <a:xfrm>
            <a:off x="0" y="497"/>
            <a:ext cx="12190413" cy="6857107"/>
          </a:xfrm>
          <a:prstGeom prst="rect">
            <a:avLst/>
          </a:prstGeom>
        </p:spPr>
      </p:pic>
      <p:sp>
        <p:nvSpPr>
          <p:cNvPr id="3" name="文本框 15">
            <a:extLst>
              <a:ext uri="{FF2B5EF4-FFF2-40B4-BE49-F238E27FC236}">
                <a16:creationId xmlns:a16="http://schemas.microsoft.com/office/drawing/2014/main" id="{F86B9996-EDF2-4EC4-8A42-D6B1A55FC5AE}"/>
              </a:ext>
            </a:extLst>
          </p:cNvPr>
          <p:cNvSpPr txBox="1"/>
          <p:nvPr/>
        </p:nvSpPr>
        <p:spPr>
          <a:xfrm>
            <a:off x="1666988" y="1145987"/>
            <a:ext cx="9420111" cy="646331"/>
          </a:xfrm>
          <a:prstGeom prst="rect">
            <a:avLst/>
          </a:prstGeom>
          <a:noFill/>
        </p:spPr>
        <p:txBody>
          <a:bodyPr wrap="square" rtlCol="0">
            <a:spAutoFit/>
          </a:bodyPr>
          <a:lstStyle/>
          <a:p>
            <a:pPr algn="ctr">
              <a:defRPr/>
            </a:pPr>
            <a:r>
              <a:rPr lang="en-US" altLang="zh-CN" sz="3600" b="1" kern="0" dirty="0" err="1">
                <a:ln w="3175">
                  <a:solidFill>
                    <a:prstClr val="black"/>
                  </a:solidFill>
                </a:ln>
                <a:solidFill>
                  <a:prstClr val="black"/>
                </a:solidFill>
                <a:latin typeface="HP001 4H" panose="020B0603050302020204" pitchFamily="34" charset="-127"/>
                <a:ea typeface="HP001 4H" panose="020B0603050302020204" pitchFamily="34" charset="-127"/>
              </a:rPr>
              <a:t>Thứ</a:t>
            </a:r>
            <a:r>
              <a:rPr lang="en-US" altLang="zh-CN" sz="3600" b="1" kern="0" dirty="0">
                <a:ln w="3175">
                  <a:solidFill>
                    <a:prstClr val="black"/>
                  </a:solidFill>
                </a:ln>
                <a:solidFill>
                  <a:prstClr val="black"/>
                </a:solidFill>
                <a:latin typeface="HP001 4H" panose="020B0603050302020204" pitchFamily="34" charset="-127"/>
                <a:ea typeface="HP001 4H" panose="020B0603050302020204" pitchFamily="34" charset="-127"/>
              </a:rPr>
              <a:t> </a:t>
            </a:r>
            <a:r>
              <a:rPr lang="en-US" altLang="zh-CN" sz="3600" b="1" kern="0" dirty="0" err="1">
                <a:ln w="3175">
                  <a:solidFill>
                    <a:prstClr val="black"/>
                  </a:solidFill>
                </a:ln>
                <a:solidFill>
                  <a:prstClr val="black"/>
                </a:solidFill>
                <a:latin typeface="HP001 4H" panose="020B0603050302020204" pitchFamily="34" charset="-127"/>
                <a:ea typeface="HP001 4H" panose="020B0603050302020204" pitchFamily="34" charset="-127"/>
              </a:rPr>
              <a:t>Sáu</a:t>
            </a:r>
            <a:r>
              <a:rPr lang="en-US" altLang="zh-CN" sz="3600" b="1" kern="0" dirty="0">
                <a:ln w="3175">
                  <a:solidFill>
                    <a:prstClr val="black"/>
                  </a:solidFill>
                </a:ln>
                <a:solidFill>
                  <a:prstClr val="black"/>
                </a:solidFill>
                <a:latin typeface="HP001 4H" panose="020B0603050302020204" pitchFamily="34" charset="-127"/>
                <a:ea typeface="HP001 4H" panose="020B0603050302020204" pitchFamily="34" charset="-127"/>
              </a:rPr>
              <a:t> </a:t>
            </a:r>
            <a:r>
              <a:rPr lang="en-US" altLang="zh-CN" sz="3600" b="1" kern="0" dirty="0" err="1">
                <a:ln w="3175">
                  <a:solidFill>
                    <a:prstClr val="black"/>
                  </a:solidFill>
                </a:ln>
                <a:solidFill>
                  <a:prstClr val="black"/>
                </a:solidFill>
                <a:latin typeface="HP001 4H" panose="020B0603050302020204" pitchFamily="34" charset="-127"/>
                <a:ea typeface="HP001 4H" panose="020B0603050302020204" pitchFamily="34" charset="-127"/>
              </a:rPr>
              <a:t>ngày</a:t>
            </a:r>
            <a:r>
              <a:rPr lang="en-US" altLang="zh-CN" sz="3600" b="1" kern="0" dirty="0">
                <a:ln w="3175">
                  <a:solidFill>
                    <a:prstClr val="black"/>
                  </a:solidFill>
                </a:ln>
                <a:solidFill>
                  <a:prstClr val="black"/>
                </a:solidFill>
                <a:latin typeface="HP001 4H" panose="020B0603050302020204" pitchFamily="34" charset="-127"/>
                <a:ea typeface="HP001 4H" panose="020B0603050302020204" pitchFamily="34" charset="-127"/>
              </a:rPr>
              <a:t> 31 </a:t>
            </a:r>
            <a:r>
              <a:rPr lang="en-US" altLang="zh-CN" sz="3600" b="1" kern="0" dirty="0" err="1">
                <a:ln w="3175">
                  <a:solidFill>
                    <a:prstClr val="black"/>
                  </a:solidFill>
                </a:ln>
                <a:solidFill>
                  <a:prstClr val="black"/>
                </a:solidFill>
                <a:latin typeface="HP001 4H" panose="020B0603050302020204" pitchFamily="34" charset="-127"/>
                <a:ea typeface="HP001 4H" panose="020B0603050302020204" pitchFamily="34" charset="-127"/>
              </a:rPr>
              <a:t>tháng</a:t>
            </a:r>
            <a:r>
              <a:rPr lang="en-US" altLang="zh-CN" sz="3600" b="1" kern="0" dirty="0">
                <a:ln w="3175">
                  <a:solidFill>
                    <a:prstClr val="black"/>
                  </a:solidFill>
                </a:ln>
                <a:solidFill>
                  <a:prstClr val="black"/>
                </a:solidFill>
                <a:latin typeface="HP001 4H" panose="020B0603050302020204" pitchFamily="34" charset="-127"/>
                <a:ea typeface="HP001 4H" panose="020B0603050302020204" pitchFamily="34" charset="-127"/>
              </a:rPr>
              <a:t> 12 </a:t>
            </a:r>
            <a:r>
              <a:rPr lang="en-US" altLang="zh-CN" sz="3600" b="1" kern="0" dirty="0" err="1">
                <a:ln w="3175">
                  <a:solidFill>
                    <a:prstClr val="black"/>
                  </a:solidFill>
                </a:ln>
                <a:solidFill>
                  <a:prstClr val="black"/>
                </a:solidFill>
                <a:latin typeface="HP001 4H" panose="020B0603050302020204" pitchFamily="34" charset="-127"/>
                <a:ea typeface="HP001 4H" panose="020B0603050302020204" pitchFamily="34" charset="-127"/>
              </a:rPr>
              <a:t>năm</a:t>
            </a:r>
            <a:r>
              <a:rPr lang="en-US" altLang="zh-CN" sz="3600" b="1" kern="0" dirty="0">
                <a:ln w="3175">
                  <a:solidFill>
                    <a:prstClr val="black"/>
                  </a:solidFill>
                </a:ln>
                <a:solidFill>
                  <a:prstClr val="black"/>
                </a:solidFill>
                <a:latin typeface="HP001 4H" panose="020B0603050302020204" pitchFamily="34" charset="-127"/>
                <a:ea typeface="HP001 4H" panose="020B0603050302020204" pitchFamily="34" charset="-127"/>
              </a:rPr>
              <a:t> 2021</a:t>
            </a:r>
            <a:endParaRPr lang="zh-CN" altLang="en-US" sz="3600" b="1" kern="0" dirty="0">
              <a:ln w="3175">
                <a:solidFill>
                  <a:prstClr val="black"/>
                </a:solidFill>
              </a:ln>
              <a:solidFill>
                <a:prstClr val="black"/>
              </a:solidFill>
              <a:latin typeface="HP001 4H" panose="020B0603050302020204" pitchFamily="34" charset="-127"/>
              <a:ea typeface="HP001 4H" panose="020B0603050302020204" pitchFamily="34" charset="-127"/>
            </a:endParaRPr>
          </a:p>
        </p:txBody>
      </p:sp>
      <p:pic>
        <p:nvPicPr>
          <p:cNvPr id="4" name="Picture 3">
            <a:extLst>
              <a:ext uri="{FF2B5EF4-FFF2-40B4-BE49-F238E27FC236}">
                <a16:creationId xmlns:a16="http://schemas.microsoft.com/office/drawing/2014/main" id="{3EF5F0D6-55BC-4E5A-83C2-6DDB90F37564}"/>
              </a:ext>
            </a:extLst>
          </p:cNvPr>
          <p:cNvPicPr>
            <a:picLocks noChangeAspect="1"/>
          </p:cNvPicPr>
          <p:nvPr/>
        </p:nvPicPr>
        <p:blipFill>
          <a:blip r:embed="rId3"/>
          <a:stretch>
            <a:fillRect/>
          </a:stretch>
        </p:blipFill>
        <p:spPr>
          <a:xfrm>
            <a:off x="4693003" y="1913124"/>
            <a:ext cx="2804403" cy="1231499"/>
          </a:xfrm>
          <a:prstGeom prst="rect">
            <a:avLst/>
          </a:prstGeom>
        </p:spPr>
      </p:pic>
      <p:sp>
        <p:nvSpPr>
          <p:cNvPr id="5" name="Rectangle 4">
            <a:extLst>
              <a:ext uri="{FF2B5EF4-FFF2-40B4-BE49-F238E27FC236}">
                <a16:creationId xmlns:a16="http://schemas.microsoft.com/office/drawing/2014/main" id="{24A6CF68-E80A-42BD-B86A-BAA485FF4AD6}"/>
              </a:ext>
            </a:extLst>
          </p:cNvPr>
          <p:cNvSpPr/>
          <p:nvPr/>
        </p:nvSpPr>
        <p:spPr>
          <a:xfrm>
            <a:off x="2698446" y="3858768"/>
            <a:ext cx="6793518" cy="1384995"/>
          </a:xfrm>
          <a:prstGeom prst="rect">
            <a:avLst/>
          </a:prstGeom>
        </p:spPr>
        <p:txBody>
          <a:bodyPr wrap="square">
            <a:spAutoFit/>
          </a:bodyPr>
          <a:lstStyle/>
          <a:p>
            <a:pPr algn="ctr" defTabSz="914377"/>
            <a:r>
              <a:rPr lang="en-US" altLang="zh-CN" sz="4200" dirty="0" err="1">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Luyện</a:t>
            </a:r>
            <a:r>
              <a:rPr lang="en-US"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a:t>
            </a:r>
            <a:r>
              <a:rPr lang="en-US" altLang="zh-CN" sz="4200" dirty="0" err="1">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tập</a:t>
            </a:r>
            <a:r>
              <a:rPr lang="en-US"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a:t>
            </a:r>
            <a:r>
              <a:rPr lang="en-US" altLang="zh-CN" sz="4200" dirty="0" err="1">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tả</a:t>
            </a:r>
            <a:r>
              <a:rPr lang="en-US"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a:t>
            </a:r>
            <a:r>
              <a:rPr lang="en-US" altLang="zh-CN" sz="4200" dirty="0" err="1">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đồ</a:t>
            </a:r>
            <a:r>
              <a:rPr lang="en-US"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a:t>
            </a:r>
            <a:r>
              <a:rPr lang="en-US" altLang="zh-CN" sz="4200" dirty="0" err="1">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vật</a:t>
            </a:r>
            <a:r>
              <a:rPr lang="en-US"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a:t>
            </a:r>
            <a:r>
              <a:rPr lang="en-US" altLang="zh-CN" sz="4200" dirty="0" err="1">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quen</a:t>
            </a:r>
            <a:r>
              <a:rPr lang="en-US"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a:t>
            </a:r>
            <a:r>
              <a:rPr lang="en-US" altLang="zh-CN" sz="4200" dirty="0" err="1">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thuộc</a:t>
            </a:r>
            <a:r>
              <a:rPr lang="en-US"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a:t>
            </a:r>
          </a:p>
          <a:p>
            <a:pPr algn="ctr" defTabSz="914377"/>
            <a:r>
              <a:rPr lang="en-US"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a:t>
            </a:r>
            <a:r>
              <a:rPr lang="en-US" altLang="zh-CN" sz="4200" dirty="0" err="1">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tiếp</a:t>
            </a:r>
            <a:r>
              <a:rPr lang="en-US"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a:t>
            </a:r>
            <a:r>
              <a:rPr lang="en-US" altLang="zh-CN" sz="4200" dirty="0" err="1">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theo</a:t>
            </a:r>
            <a:r>
              <a:rPr lang="en-US"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a:t>
            </a:r>
            <a:r>
              <a:rPr lang="vi-VN" altLang="zh-CN"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a:t>
            </a:r>
            <a:endParaRPr lang="zh-CN" altLang="en-US" sz="4200" dirty="0">
              <a:solidFill>
                <a:srgbClr val="FF0000"/>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endParaRPr>
          </a:p>
        </p:txBody>
      </p:sp>
      <p:sp>
        <p:nvSpPr>
          <p:cNvPr id="6" name="Rectangle 5">
            <a:extLst>
              <a:ext uri="{FF2B5EF4-FFF2-40B4-BE49-F238E27FC236}">
                <a16:creationId xmlns:a16="http://schemas.microsoft.com/office/drawing/2014/main" id="{4D48998B-DC6A-453F-8811-71A7E42466F3}"/>
              </a:ext>
            </a:extLst>
          </p:cNvPr>
          <p:cNvSpPr/>
          <p:nvPr/>
        </p:nvSpPr>
        <p:spPr>
          <a:xfrm>
            <a:off x="4566466" y="3178530"/>
            <a:ext cx="3057478" cy="646331"/>
          </a:xfrm>
          <a:prstGeom prst="rect">
            <a:avLst/>
          </a:prstGeom>
        </p:spPr>
        <p:txBody>
          <a:bodyPr wrap="square">
            <a:spAutoFit/>
          </a:bodyPr>
          <a:lstStyle/>
          <a:p>
            <a:pPr algn="ctr" defTabSz="914377"/>
            <a:r>
              <a:rPr lang="en-US" altLang="zh-CN" sz="3600" b="1" dirty="0" err="1">
                <a:solidFill>
                  <a:srgbClr val="4472C4">
                    <a:lumMod val="75000"/>
                  </a:srgbClr>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Bài</a:t>
            </a:r>
            <a:r>
              <a:rPr lang="en-US" altLang="zh-CN" sz="3600" b="1" dirty="0">
                <a:solidFill>
                  <a:srgbClr val="4472C4">
                    <a:lumMod val="75000"/>
                  </a:srgbClr>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2 – </a:t>
            </a:r>
            <a:r>
              <a:rPr lang="en-US" altLang="zh-CN" sz="3600" b="1" dirty="0" err="1">
                <a:solidFill>
                  <a:srgbClr val="4472C4">
                    <a:lumMod val="75000"/>
                  </a:srgbClr>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Tiết</a:t>
            </a:r>
            <a:r>
              <a:rPr lang="en-US" altLang="zh-CN" sz="3600" b="1" dirty="0">
                <a:solidFill>
                  <a:srgbClr val="4472C4">
                    <a:lumMod val="75000"/>
                  </a:srgbClr>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rPr>
              <a:t> 5</a:t>
            </a:r>
            <a:endParaRPr lang="zh-CN" altLang="en-US" sz="3600" b="1" dirty="0">
              <a:solidFill>
                <a:srgbClr val="4472C4">
                  <a:lumMod val="75000"/>
                </a:srgbClr>
              </a:solidFill>
              <a:effectLst>
                <a:outerShdw blurRad="38100" dist="38100" dir="2700000" algn="tl">
                  <a:srgbClr val="000000">
                    <a:alpha val="43137"/>
                  </a:srgbClr>
                </a:outerShdw>
              </a:effectLst>
              <a:latin typeface="Patrick Hand" panose="00000500000000000000" pitchFamily="2" charset="0"/>
              <a:ea typeface="ShelleyAllegro" panose="00000400000000000000" pitchFamily="2" charset="-93"/>
              <a:cs typeface="ShelleyAllegro" panose="00000400000000000000" pitchFamily="2" charset="-93"/>
              <a:sym typeface="+mn-lt"/>
            </a:endParaRPr>
          </a:p>
        </p:txBody>
      </p:sp>
    </p:spTree>
    <p:extLst>
      <p:ext uri="{BB962C8B-B14F-4D97-AF65-F5344CB8AC3E}">
        <p14:creationId xmlns:p14="http://schemas.microsoft.com/office/powerpoint/2010/main" val="2726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3" name="图片 6">
            <a:extLst>
              <a:ext uri="{FF2B5EF4-FFF2-40B4-BE49-F238E27FC236}">
                <a16:creationId xmlns:a16="http://schemas.microsoft.com/office/drawing/2014/main"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8636"/>
            <a:ext cx="12190413" cy="7114694"/>
          </a:xfrm>
          <a:prstGeom prst="rect">
            <a:avLst/>
          </a:prstGeom>
        </p:spPr>
      </p:pic>
      <p:grpSp>
        <p:nvGrpSpPr>
          <p:cNvPr id="10" name="Group 9"/>
          <p:cNvGrpSpPr/>
          <p:nvPr/>
        </p:nvGrpSpPr>
        <p:grpSpPr>
          <a:xfrm>
            <a:off x="419688" y="323090"/>
            <a:ext cx="2945092" cy="2943983"/>
            <a:chOff x="2368015" y="972224"/>
            <a:chExt cx="2945092" cy="2943983"/>
          </a:xfrm>
        </p:grpSpPr>
        <p:pic>
          <p:nvPicPr>
            <p:cNvPr id="18" name="图片 2">
              <a:extLst>
                <a:ext uri="{FF2B5EF4-FFF2-40B4-BE49-F238E27FC236}">
                  <a16:creationId xmlns:a16="http://schemas.microsoft.com/office/drawing/2014/main" id="{CA2BE855-F9E0-4987-9F1F-4312E7789E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68015" y="972224"/>
              <a:ext cx="2945092" cy="2943983"/>
            </a:xfrm>
            <a:prstGeom prst="rect">
              <a:avLst/>
            </a:prstGeom>
          </p:spPr>
        </p:pic>
        <p:sp>
          <p:nvSpPr>
            <p:cNvPr id="8" name="Rectangle 7"/>
            <p:cNvSpPr/>
            <p:nvPr/>
          </p:nvSpPr>
          <p:spPr>
            <a:xfrm>
              <a:off x="3524609" y="1659386"/>
              <a:ext cx="631904" cy="1569660"/>
            </a:xfrm>
            <a:prstGeom prst="rect">
              <a:avLst/>
            </a:prstGeom>
          </p:spPr>
          <p:txBody>
            <a:bodyPr wrap="none">
              <a:spAutoFit/>
            </a:bodyPr>
            <a:lstStyle/>
            <a:p>
              <a:r>
                <a:rPr lang="en-US" sz="9600" kern="0" dirty="0">
                  <a:ln w="3175">
                    <a:noFill/>
                  </a:ln>
                  <a:solidFill>
                    <a:srgbClr val="EC4646"/>
                  </a:solidFill>
                  <a:latin typeface="Patrick Hand" panose="00000500000000000000" pitchFamily="2" charset="0"/>
                  <a:ea typeface="站酷快乐体2016修订版" panose="02010600030101010101" pitchFamily="2" charset="-122"/>
                  <a:cs typeface="Pattaya" panose="00000500000000000000" pitchFamily="2" charset="-34"/>
                </a:rPr>
                <a:t>1</a:t>
              </a:r>
              <a:endParaRPr lang="en-US" sz="3200" dirty="0">
                <a:latin typeface="Patrick Hand" panose="00000500000000000000" pitchFamily="2" charset="0"/>
                <a:cs typeface="Pattaya" panose="00000500000000000000" pitchFamily="2" charset="-34"/>
              </a:endParaRPr>
            </a:p>
          </p:txBody>
        </p:sp>
      </p:grpSp>
      <p:sp>
        <p:nvSpPr>
          <p:cNvPr id="12" name="TextBox 11">
            <a:extLst>
              <a:ext uri="{FF2B5EF4-FFF2-40B4-BE49-F238E27FC236}">
                <a16:creationId xmlns:a16="http://schemas.microsoft.com/office/drawing/2014/main" id="{2E904A76-809D-4EFA-BF7C-9A5AA02DCE27}"/>
              </a:ext>
            </a:extLst>
          </p:cNvPr>
          <p:cNvSpPr txBox="1"/>
          <p:nvPr/>
        </p:nvSpPr>
        <p:spPr>
          <a:xfrm>
            <a:off x="2716590" y="1138990"/>
            <a:ext cx="2452974" cy="1015663"/>
          </a:xfrm>
          <a:prstGeom prst="rect">
            <a:avLst/>
          </a:prstGeom>
          <a:noFill/>
        </p:spPr>
        <p:txBody>
          <a:bodyPr wrap="square" rtlCol="0">
            <a:spAutoFit/>
          </a:bodyPr>
          <a:lstStyle/>
          <a:p>
            <a:r>
              <a:rPr lang="en-US" sz="6000" dirty="0" err="1">
                <a:solidFill>
                  <a:srgbClr val="FF8A5D"/>
                </a:solidFill>
                <a:latin typeface="Coiny" panose="02000903060500060000" pitchFamily="2" charset="0"/>
              </a:rPr>
              <a:t>Nói</a:t>
            </a:r>
            <a:endParaRPr lang="en-US" sz="6600" dirty="0">
              <a:solidFill>
                <a:srgbClr val="FF8A5D"/>
              </a:solidFill>
              <a:latin typeface="Coiny" panose="02000903060500060000" pitchFamily="2" charset="0"/>
            </a:endParaRPr>
          </a:p>
        </p:txBody>
      </p:sp>
      <p:sp>
        <p:nvSpPr>
          <p:cNvPr id="14" name="TextBox 13">
            <a:extLst>
              <a:ext uri="{FF2B5EF4-FFF2-40B4-BE49-F238E27FC236}">
                <a16:creationId xmlns:a16="http://schemas.microsoft.com/office/drawing/2014/main" id="{E5CDA9A7-0507-4A77-BEB5-00653FB24CD5}"/>
              </a:ext>
            </a:extLst>
          </p:cNvPr>
          <p:cNvSpPr txBox="1"/>
          <p:nvPr/>
        </p:nvSpPr>
        <p:spPr>
          <a:xfrm>
            <a:off x="3875595" y="2097496"/>
            <a:ext cx="2007539" cy="1015663"/>
          </a:xfrm>
          <a:prstGeom prst="rect">
            <a:avLst/>
          </a:prstGeom>
          <a:noFill/>
        </p:spPr>
        <p:txBody>
          <a:bodyPr wrap="square" rtlCol="0">
            <a:spAutoFit/>
          </a:bodyPr>
          <a:lstStyle/>
          <a:p>
            <a:r>
              <a:rPr lang="en-US" sz="6000" dirty="0" err="1">
                <a:solidFill>
                  <a:srgbClr val="F5597C"/>
                </a:solidFill>
                <a:latin typeface="Coiny" panose="02000903060500060000" pitchFamily="2" charset="0"/>
              </a:rPr>
              <a:t>theo</a:t>
            </a:r>
            <a:endParaRPr lang="en-US" sz="6600" dirty="0">
              <a:solidFill>
                <a:srgbClr val="F5597C"/>
              </a:solidFill>
              <a:latin typeface="Coiny" panose="02000903060500060000" pitchFamily="2" charset="0"/>
            </a:endParaRPr>
          </a:p>
        </p:txBody>
      </p:sp>
      <p:sp>
        <p:nvSpPr>
          <p:cNvPr id="15" name="TextBox 14">
            <a:extLst>
              <a:ext uri="{FF2B5EF4-FFF2-40B4-BE49-F238E27FC236}">
                <a16:creationId xmlns:a16="http://schemas.microsoft.com/office/drawing/2014/main" id="{D5DDF6A3-7AB3-441D-A372-5CD06B6DCDBD}"/>
              </a:ext>
            </a:extLst>
          </p:cNvPr>
          <p:cNvSpPr txBox="1"/>
          <p:nvPr/>
        </p:nvSpPr>
        <p:spPr>
          <a:xfrm>
            <a:off x="7261627" y="3928817"/>
            <a:ext cx="2465284" cy="1015663"/>
          </a:xfrm>
          <a:prstGeom prst="rect">
            <a:avLst/>
          </a:prstGeom>
          <a:noFill/>
        </p:spPr>
        <p:txBody>
          <a:bodyPr wrap="square" rtlCol="0">
            <a:spAutoFit/>
          </a:bodyPr>
          <a:lstStyle/>
          <a:p>
            <a:r>
              <a:rPr lang="en-US" sz="6000" dirty="0">
                <a:solidFill>
                  <a:srgbClr val="E4184A"/>
                </a:solidFill>
                <a:latin typeface="Coiny" panose="02000903060500060000" pitchFamily="2" charset="0"/>
              </a:rPr>
              <a:t>ý</a:t>
            </a:r>
          </a:p>
        </p:txBody>
      </p:sp>
      <p:sp>
        <p:nvSpPr>
          <p:cNvPr id="16" name="TextBox 15">
            <a:extLst>
              <a:ext uri="{FF2B5EF4-FFF2-40B4-BE49-F238E27FC236}">
                <a16:creationId xmlns:a16="http://schemas.microsoft.com/office/drawing/2014/main" id="{2E904A76-809D-4EFA-BF7C-9A5AA02DCE27}"/>
              </a:ext>
            </a:extLst>
          </p:cNvPr>
          <p:cNvSpPr txBox="1"/>
          <p:nvPr/>
        </p:nvSpPr>
        <p:spPr>
          <a:xfrm>
            <a:off x="5740650" y="2930771"/>
            <a:ext cx="2452974" cy="1015663"/>
          </a:xfrm>
          <a:prstGeom prst="rect">
            <a:avLst/>
          </a:prstGeom>
          <a:noFill/>
        </p:spPr>
        <p:txBody>
          <a:bodyPr wrap="square" rtlCol="0">
            <a:spAutoFit/>
          </a:bodyPr>
          <a:lstStyle/>
          <a:p>
            <a:r>
              <a:rPr lang="en-US" sz="6000" dirty="0" err="1">
                <a:solidFill>
                  <a:srgbClr val="FF8A5D"/>
                </a:solidFill>
                <a:latin typeface="Coiny" panose="02000903060500060000" pitchFamily="2" charset="0"/>
              </a:rPr>
              <a:t>gợi</a:t>
            </a:r>
            <a:endParaRPr lang="en-US" sz="6600" dirty="0">
              <a:solidFill>
                <a:srgbClr val="FF8A5D"/>
              </a:solidFill>
              <a:latin typeface="Coiny" panose="02000903060500060000" pitchFamily="2" charset="0"/>
            </a:endParaRPr>
          </a:p>
        </p:txBody>
      </p:sp>
    </p:spTree>
    <p:extLst>
      <p:ext uri="{BB962C8B-B14F-4D97-AF65-F5344CB8AC3E}">
        <p14:creationId xmlns:p14="http://schemas.microsoft.com/office/powerpoint/2010/main" val="12559197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 calcmode="lin" valueType="num">
                                      <p:cBhvr>
                                        <p:cTn id="12" dur="500" fill="hold"/>
                                        <p:tgtEl>
                                          <p:spTgt spid="10"/>
                                        </p:tgtEl>
                                        <p:attrNameLst>
                                          <p:attrName>style.rotation</p:attrName>
                                        </p:attrNameLst>
                                      </p:cBhvr>
                                      <p:tavLst>
                                        <p:tav tm="0">
                                          <p:val>
                                            <p:fltVal val="360"/>
                                          </p:val>
                                        </p:tav>
                                        <p:tav tm="100000">
                                          <p:val>
                                            <p:fltVal val="0"/>
                                          </p:val>
                                        </p:tav>
                                      </p:tavLst>
                                    </p:anim>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500"/>
                            </p:stCondLst>
                            <p:childTnLst>
                              <p:par>
                                <p:cTn id="19" presetID="47"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7"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7"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anim calcmode="lin" valueType="num">
                                      <p:cBhvr>
                                        <p:cTn id="40" dur="500" fill="hold"/>
                                        <p:tgtEl>
                                          <p:spTgt spid="15"/>
                                        </p:tgtEl>
                                        <p:attrNameLst>
                                          <p:attrName>ppt_x</p:attrName>
                                        </p:attrNameLst>
                                      </p:cBhvr>
                                      <p:tavLst>
                                        <p:tav tm="0">
                                          <p:val>
                                            <p:strVal val="#ppt_x"/>
                                          </p:val>
                                        </p:tav>
                                        <p:tav tm="100000">
                                          <p:val>
                                            <p:strVal val="#ppt_x"/>
                                          </p:val>
                                        </p:tav>
                                      </p:tavLst>
                                    </p:anim>
                                    <p:anim calcmode="lin" valueType="num">
                                      <p:cBhvr>
                                        <p:cTn id="4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54A2395-5CF4-4C20-9C33-3FE05A3251F6}"/>
              </a:ext>
            </a:extLst>
          </p:cNvPr>
          <p:cNvSpPr/>
          <p:nvPr/>
        </p:nvSpPr>
        <p:spPr>
          <a:xfrm>
            <a:off x="1033896" y="1337589"/>
            <a:ext cx="5451309" cy="852211"/>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custGeom>
                    <a:avLst/>
                    <a:gdLst>
                      <a:gd name="connsiteX0" fmla="*/ 0 w 5451309"/>
                      <a:gd name="connsiteY0" fmla="*/ 0 h 852211"/>
                      <a:gd name="connsiteX1" fmla="*/ 5451309 w 5451309"/>
                      <a:gd name="connsiteY1" fmla="*/ 0 h 852211"/>
                      <a:gd name="connsiteX2" fmla="*/ 5451309 w 5451309"/>
                      <a:gd name="connsiteY2" fmla="*/ 852211 h 852211"/>
                      <a:gd name="connsiteX3" fmla="*/ 0 w 5451309"/>
                      <a:gd name="connsiteY3" fmla="*/ 852211 h 852211"/>
                      <a:gd name="connsiteX4" fmla="*/ 0 w 5451309"/>
                      <a:gd name="connsiteY4" fmla="*/ 0 h 852211"/>
                      <a:gd name="connsiteX0" fmla="*/ 0 w 5451309"/>
                      <a:gd name="connsiteY0" fmla="*/ 0 h 852211"/>
                      <a:gd name="connsiteX1" fmla="*/ 5451309 w 5451309"/>
                      <a:gd name="connsiteY1" fmla="*/ 0 h 852211"/>
                      <a:gd name="connsiteX2" fmla="*/ 5451309 w 5451309"/>
                      <a:gd name="connsiteY2" fmla="*/ 852211 h 852211"/>
                      <a:gd name="connsiteX3" fmla="*/ 0 w 5451309"/>
                      <a:gd name="connsiteY3" fmla="*/ 852211 h 852211"/>
                      <a:gd name="connsiteX4" fmla="*/ 0 w 5451309"/>
                      <a:gd name="connsiteY4" fmla="*/ 0 h 85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1309" h="852211" fill="none" extrusionOk="0">
                        <a:moveTo>
                          <a:pt x="0" y="0"/>
                        </a:moveTo>
                        <a:cubicBezTo>
                          <a:pt x="1849132" y="-102177"/>
                          <a:pt x="3693147" y="-97028"/>
                          <a:pt x="5451309" y="0"/>
                        </a:cubicBezTo>
                        <a:cubicBezTo>
                          <a:pt x="5617071" y="239199"/>
                          <a:pt x="5363460" y="548527"/>
                          <a:pt x="5451309" y="852211"/>
                        </a:cubicBezTo>
                        <a:cubicBezTo>
                          <a:pt x="4072407" y="791652"/>
                          <a:pt x="720272" y="896055"/>
                          <a:pt x="0" y="852211"/>
                        </a:cubicBezTo>
                        <a:cubicBezTo>
                          <a:pt x="-153327" y="554377"/>
                          <a:pt x="-53587" y="338720"/>
                          <a:pt x="0" y="0"/>
                        </a:cubicBezTo>
                        <a:close/>
                      </a:path>
                      <a:path w="5451309" h="852211" stroke="0" extrusionOk="0">
                        <a:moveTo>
                          <a:pt x="0" y="0"/>
                        </a:moveTo>
                        <a:cubicBezTo>
                          <a:pt x="768752" y="-135718"/>
                          <a:pt x="4385661" y="246805"/>
                          <a:pt x="5451309" y="0"/>
                        </a:cubicBezTo>
                        <a:cubicBezTo>
                          <a:pt x="5252534" y="323498"/>
                          <a:pt x="5471538" y="636415"/>
                          <a:pt x="5451309" y="852211"/>
                        </a:cubicBezTo>
                        <a:cubicBezTo>
                          <a:pt x="3308799" y="906257"/>
                          <a:pt x="2286425" y="703674"/>
                          <a:pt x="0" y="852211"/>
                        </a:cubicBezTo>
                        <a:cubicBezTo>
                          <a:pt x="20918" y="694272"/>
                          <a:pt x="179292" y="431155"/>
                          <a:pt x="0" y="0"/>
                        </a:cubicBezTo>
                        <a:close/>
                      </a:path>
                      <a:path w="5451309" h="852211" fill="none" stroke="0" extrusionOk="0">
                        <a:moveTo>
                          <a:pt x="0" y="0"/>
                        </a:moveTo>
                        <a:cubicBezTo>
                          <a:pt x="2039637" y="-201219"/>
                          <a:pt x="3762329" y="-273391"/>
                          <a:pt x="5451309" y="0"/>
                        </a:cubicBezTo>
                        <a:cubicBezTo>
                          <a:pt x="5523915" y="250188"/>
                          <a:pt x="5317762" y="537073"/>
                          <a:pt x="5451309" y="852211"/>
                        </a:cubicBezTo>
                        <a:cubicBezTo>
                          <a:pt x="4086042" y="773964"/>
                          <a:pt x="839139" y="859626"/>
                          <a:pt x="0" y="852211"/>
                        </a:cubicBezTo>
                        <a:cubicBezTo>
                          <a:pt x="-182398" y="621868"/>
                          <a:pt x="3590" y="35989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Wingdings" panose="05000000000000000000" pitchFamily="2" charset="2"/>
              <a:buChar char="Ø"/>
            </a:pPr>
            <a:r>
              <a:rPr lang="vi-VN" sz="3800" b="1" dirty="0">
                <a:solidFill>
                  <a:srgbClr val="FF0000"/>
                </a:solidFill>
                <a:latin typeface="Calibri" panose="020F0502020204030204" pitchFamily="34" charset="0"/>
                <a:cs typeface="Calibri" panose="020F0502020204030204" pitchFamily="34" charset="0"/>
              </a:rPr>
              <a:t>Tên</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đồ</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dùng</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học</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tập</a:t>
            </a:r>
            <a:endParaRPr lang="en-US" sz="3800" b="1" dirty="0">
              <a:solidFill>
                <a:srgbClr val="FF0000"/>
              </a:solidFill>
              <a:latin typeface="Calibri" panose="020F0502020204030204" pitchFamily="34" charset="0"/>
              <a:cs typeface="Calibri" panose="020F0502020204030204" pitchFamily="34" charset="0"/>
            </a:endParaRPr>
          </a:p>
        </p:txBody>
      </p:sp>
      <p:sp>
        <p:nvSpPr>
          <p:cNvPr id="3" name="Rounded Rectangle 2"/>
          <p:cNvSpPr/>
          <p:nvPr/>
        </p:nvSpPr>
        <p:spPr>
          <a:xfrm>
            <a:off x="285750" y="247650"/>
            <a:ext cx="11582400" cy="8522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文本框 15"/>
          <p:cNvSpPr txBox="1"/>
          <p:nvPr/>
        </p:nvSpPr>
        <p:spPr>
          <a:xfrm>
            <a:off x="835569" y="381367"/>
            <a:ext cx="10295496" cy="584775"/>
          </a:xfrm>
          <a:prstGeom prst="rect">
            <a:avLst/>
          </a:prstGeom>
          <a:noFill/>
        </p:spPr>
        <p:txBody>
          <a:bodyPr wrap="square" rtlCol="0">
            <a:spAutoFit/>
          </a:bodyPr>
          <a:lstStyle/>
          <a:p>
            <a:pPr algn="ctr">
              <a:defRPr/>
            </a:pPr>
            <a:r>
              <a:rPr lang="en-US" altLang="zh-CN" sz="3200" kern="0" dirty="0">
                <a:ln w="3175">
                  <a:solidFill>
                    <a:prstClr val="black"/>
                  </a:solidFill>
                </a:ln>
                <a:solidFill>
                  <a:prstClr val="black"/>
                </a:solidFill>
                <a:ea typeface="站酷快乐体2016修订版" panose="02010600030101010101" pitchFamily="2" charset="-122"/>
              </a:rPr>
              <a:t>a. </a:t>
            </a:r>
            <a:r>
              <a:rPr lang="en-US" altLang="zh-CN" sz="3200" kern="0" dirty="0" err="1">
                <a:ln w="3175">
                  <a:solidFill>
                    <a:prstClr val="black"/>
                  </a:solidFill>
                </a:ln>
                <a:solidFill>
                  <a:prstClr val="black"/>
                </a:solidFill>
                <a:ea typeface="站酷快乐体2016修订版" panose="02010600030101010101" pitchFamily="2" charset="-122"/>
              </a:rPr>
              <a:t>Nói</a:t>
            </a:r>
            <a:r>
              <a:rPr lang="en-US" altLang="zh-CN" sz="3200" kern="0" dirty="0">
                <a:ln w="3175">
                  <a:solidFill>
                    <a:prstClr val="black"/>
                  </a:solidFill>
                </a:ln>
                <a:solidFill>
                  <a:prstClr val="black"/>
                </a:solidFill>
                <a:ea typeface="站酷快乐体2016修订版" panose="02010600030101010101" pitchFamily="2" charset="-122"/>
              </a:rPr>
              <a:t> 3- 4 </a:t>
            </a:r>
            <a:r>
              <a:rPr lang="en-US" altLang="zh-CN" sz="3200" kern="0" dirty="0" err="1">
                <a:ln w="3175">
                  <a:solidFill>
                    <a:prstClr val="black"/>
                  </a:solidFill>
                </a:ln>
                <a:solidFill>
                  <a:prstClr val="black"/>
                </a:solidFill>
                <a:ea typeface="站酷快乐体2016修订版" panose="02010600030101010101" pitchFamily="2" charset="-122"/>
              </a:rPr>
              <a:t>câu</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tả</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một</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đồ</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dùng</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học</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tập</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của</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em</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theo</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gợi</a:t>
            </a:r>
            <a:r>
              <a:rPr lang="en-US" altLang="zh-CN" sz="3200" kern="0" dirty="0">
                <a:ln w="3175">
                  <a:solidFill>
                    <a:prstClr val="black"/>
                  </a:solidFill>
                </a:ln>
                <a:solidFill>
                  <a:prstClr val="black"/>
                </a:solidFill>
                <a:ea typeface="站酷快乐体2016修订版" panose="02010600030101010101" pitchFamily="2" charset="-122"/>
              </a:rPr>
              <a:t> ý:</a:t>
            </a:r>
            <a:endParaRPr lang="zh-CN" altLang="en-US" sz="3200" kern="0" dirty="0">
              <a:ln w="3175">
                <a:solidFill>
                  <a:prstClr val="black"/>
                </a:solidFill>
              </a:ln>
              <a:solidFill>
                <a:prstClr val="black"/>
              </a:solidFill>
              <a:ea typeface="站酷快乐体2016修订版" panose="02010600030101010101" pitchFamily="2" charset="-122"/>
            </a:endParaRPr>
          </a:p>
        </p:txBody>
      </p:sp>
      <p:sp>
        <p:nvSpPr>
          <p:cNvPr id="17" name="Rectangle: Rounded Corners 9">
            <a:extLst>
              <a:ext uri="{FF2B5EF4-FFF2-40B4-BE49-F238E27FC236}">
                <a16:creationId xmlns:a16="http://schemas.microsoft.com/office/drawing/2014/main" id="{993C81C3-344F-4097-A88A-6A400F4F6BAE}"/>
              </a:ext>
            </a:extLst>
          </p:cNvPr>
          <p:cNvSpPr/>
          <p:nvPr/>
        </p:nvSpPr>
        <p:spPr>
          <a:xfrm>
            <a:off x="8500250" y="1337589"/>
            <a:ext cx="2332382" cy="824946"/>
          </a:xfrm>
          <a:custGeom>
            <a:avLst/>
            <a:gdLst>
              <a:gd name="connsiteX0" fmla="*/ 0 w 2332382"/>
              <a:gd name="connsiteY0" fmla="*/ 137494 h 824946"/>
              <a:gd name="connsiteX1" fmla="*/ 137494 w 2332382"/>
              <a:gd name="connsiteY1" fmla="*/ 0 h 824946"/>
              <a:gd name="connsiteX2" fmla="*/ 2194888 w 2332382"/>
              <a:gd name="connsiteY2" fmla="*/ 0 h 824946"/>
              <a:gd name="connsiteX3" fmla="*/ 2332382 w 2332382"/>
              <a:gd name="connsiteY3" fmla="*/ 137494 h 824946"/>
              <a:gd name="connsiteX4" fmla="*/ 2332382 w 2332382"/>
              <a:gd name="connsiteY4" fmla="*/ 687452 h 824946"/>
              <a:gd name="connsiteX5" fmla="*/ 2194888 w 2332382"/>
              <a:gd name="connsiteY5" fmla="*/ 824946 h 824946"/>
              <a:gd name="connsiteX6" fmla="*/ 137494 w 2332382"/>
              <a:gd name="connsiteY6" fmla="*/ 824946 h 824946"/>
              <a:gd name="connsiteX7" fmla="*/ 0 w 2332382"/>
              <a:gd name="connsiteY7" fmla="*/ 687452 h 824946"/>
              <a:gd name="connsiteX8" fmla="*/ 0 w 2332382"/>
              <a:gd name="connsiteY8" fmla="*/ 137494 h 82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382" h="824946" fill="none" extrusionOk="0">
                <a:moveTo>
                  <a:pt x="0" y="137494"/>
                </a:moveTo>
                <a:cubicBezTo>
                  <a:pt x="-4129" y="53345"/>
                  <a:pt x="65981" y="1051"/>
                  <a:pt x="137494" y="0"/>
                </a:cubicBezTo>
                <a:cubicBezTo>
                  <a:pt x="862124" y="169747"/>
                  <a:pt x="1765346" y="36206"/>
                  <a:pt x="2194888" y="0"/>
                </a:cubicBezTo>
                <a:cubicBezTo>
                  <a:pt x="2268182" y="400"/>
                  <a:pt x="2331646" y="58495"/>
                  <a:pt x="2332382" y="137494"/>
                </a:cubicBezTo>
                <a:cubicBezTo>
                  <a:pt x="2292288" y="279429"/>
                  <a:pt x="2361597" y="599591"/>
                  <a:pt x="2332382" y="687452"/>
                </a:cubicBezTo>
                <a:cubicBezTo>
                  <a:pt x="2327874" y="757688"/>
                  <a:pt x="2268803" y="812234"/>
                  <a:pt x="2194888" y="824946"/>
                </a:cubicBezTo>
                <a:cubicBezTo>
                  <a:pt x="1745012" y="902454"/>
                  <a:pt x="986095" y="723590"/>
                  <a:pt x="137494" y="824946"/>
                </a:cubicBezTo>
                <a:cubicBezTo>
                  <a:pt x="56204" y="825604"/>
                  <a:pt x="8025" y="772657"/>
                  <a:pt x="0" y="687452"/>
                </a:cubicBezTo>
                <a:cubicBezTo>
                  <a:pt x="37745" y="478011"/>
                  <a:pt x="34591" y="209973"/>
                  <a:pt x="0" y="137494"/>
                </a:cubicBezTo>
                <a:close/>
              </a:path>
              <a:path w="2332382" h="824946" stroke="0" extrusionOk="0">
                <a:moveTo>
                  <a:pt x="0" y="137494"/>
                </a:moveTo>
                <a:cubicBezTo>
                  <a:pt x="11857" y="69217"/>
                  <a:pt x="55347" y="-4822"/>
                  <a:pt x="137494" y="0"/>
                </a:cubicBezTo>
                <a:cubicBezTo>
                  <a:pt x="896800" y="-4312"/>
                  <a:pt x="1845166" y="-37712"/>
                  <a:pt x="2194888" y="0"/>
                </a:cubicBezTo>
                <a:cubicBezTo>
                  <a:pt x="2259927" y="1401"/>
                  <a:pt x="2335278" y="59133"/>
                  <a:pt x="2332382" y="137494"/>
                </a:cubicBezTo>
                <a:cubicBezTo>
                  <a:pt x="2342800" y="260082"/>
                  <a:pt x="2357737" y="509667"/>
                  <a:pt x="2332382" y="687452"/>
                </a:cubicBezTo>
                <a:cubicBezTo>
                  <a:pt x="2327167" y="767019"/>
                  <a:pt x="2262868" y="821947"/>
                  <a:pt x="2194888" y="824946"/>
                </a:cubicBezTo>
                <a:cubicBezTo>
                  <a:pt x="1300024" y="775893"/>
                  <a:pt x="1101139" y="882816"/>
                  <a:pt x="137494" y="824946"/>
                </a:cubicBezTo>
                <a:cubicBezTo>
                  <a:pt x="61748" y="826148"/>
                  <a:pt x="12631" y="766188"/>
                  <a:pt x="0" y="687452"/>
                </a:cubicBezTo>
                <a:cubicBezTo>
                  <a:pt x="25317" y="470254"/>
                  <a:pt x="40827" y="279145"/>
                  <a:pt x="0" y="137494"/>
                </a:cubicBezTo>
                <a:close/>
              </a:path>
            </a:pathLst>
          </a:custGeom>
          <a:solidFill>
            <a:srgbClr val="CCFFFF"/>
          </a:solidFill>
          <a:ln w="28575">
            <a:solidFill>
              <a:srgbClr val="66FFFF"/>
            </a:solidFill>
            <a:extLst>
              <a:ext uri="{C807C97D-BFC1-408E-A445-0C87EB9F89A2}">
                <ask:lineSketchStyleProps xmlns:ask="http://schemas.microsoft.com/office/drawing/2018/sketchyshapes" sd="2338452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Hình</a:t>
            </a:r>
            <a:r>
              <a:rPr lang="en-US" sz="3600" dirty="0">
                <a:solidFill>
                  <a:schemeClr val="tx1"/>
                </a:solidFill>
              </a:rPr>
              <a:t> </a:t>
            </a:r>
            <a:r>
              <a:rPr lang="en-US" sz="3600" dirty="0" err="1">
                <a:solidFill>
                  <a:schemeClr val="tx1"/>
                </a:solidFill>
              </a:rPr>
              <a:t>dáng</a:t>
            </a:r>
            <a:endParaRPr lang="en-US" sz="3600" dirty="0">
              <a:solidFill>
                <a:schemeClr val="tx1"/>
              </a:solidFill>
            </a:endParaRPr>
          </a:p>
        </p:txBody>
      </p:sp>
      <p:sp>
        <p:nvSpPr>
          <p:cNvPr id="18" name="Rectangle: Rounded Corners 23">
            <a:extLst>
              <a:ext uri="{FF2B5EF4-FFF2-40B4-BE49-F238E27FC236}">
                <a16:creationId xmlns:a16="http://schemas.microsoft.com/office/drawing/2014/main" id="{D2B15D12-6F22-46B4-9ECE-9FA2C38B3C24}"/>
              </a:ext>
            </a:extLst>
          </p:cNvPr>
          <p:cNvSpPr/>
          <p:nvPr/>
        </p:nvSpPr>
        <p:spPr>
          <a:xfrm>
            <a:off x="8500250" y="3300032"/>
            <a:ext cx="2332382" cy="824946"/>
          </a:xfrm>
          <a:custGeom>
            <a:avLst/>
            <a:gdLst>
              <a:gd name="connsiteX0" fmla="*/ 0 w 2332382"/>
              <a:gd name="connsiteY0" fmla="*/ 137494 h 824946"/>
              <a:gd name="connsiteX1" fmla="*/ 137494 w 2332382"/>
              <a:gd name="connsiteY1" fmla="*/ 0 h 824946"/>
              <a:gd name="connsiteX2" fmla="*/ 2194888 w 2332382"/>
              <a:gd name="connsiteY2" fmla="*/ 0 h 824946"/>
              <a:gd name="connsiteX3" fmla="*/ 2332382 w 2332382"/>
              <a:gd name="connsiteY3" fmla="*/ 137494 h 824946"/>
              <a:gd name="connsiteX4" fmla="*/ 2332382 w 2332382"/>
              <a:gd name="connsiteY4" fmla="*/ 687452 h 824946"/>
              <a:gd name="connsiteX5" fmla="*/ 2194888 w 2332382"/>
              <a:gd name="connsiteY5" fmla="*/ 824946 h 824946"/>
              <a:gd name="connsiteX6" fmla="*/ 137494 w 2332382"/>
              <a:gd name="connsiteY6" fmla="*/ 824946 h 824946"/>
              <a:gd name="connsiteX7" fmla="*/ 0 w 2332382"/>
              <a:gd name="connsiteY7" fmla="*/ 687452 h 824946"/>
              <a:gd name="connsiteX8" fmla="*/ 0 w 2332382"/>
              <a:gd name="connsiteY8" fmla="*/ 137494 h 82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382" h="824946" fill="none" extrusionOk="0">
                <a:moveTo>
                  <a:pt x="0" y="137494"/>
                </a:moveTo>
                <a:cubicBezTo>
                  <a:pt x="-4129" y="53345"/>
                  <a:pt x="65981" y="1051"/>
                  <a:pt x="137494" y="0"/>
                </a:cubicBezTo>
                <a:cubicBezTo>
                  <a:pt x="862124" y="169747"/>
                  <a:pt x="1765346" y="36206"/>
                  <a:pt x="2194888" y="0"/>
                </a:cubicBezTo>
                <a:cubicBezTo>
                  <a:pt x="2268182" y="400"/>
                  <a:pt x="2331646" y="58495"/>
                  <a:pt x="2332382" y="137494"/>
                </a:cubicBezTo>
                <a:cubicBezTo>
                  <a:pt x="2292288" y="279429"/>
                  <a:pt x="2361597" y="599591"/>
                  <a:pt x="2332382" y="687452"/>
                </a:cubicBezTo>
                <a:cubicBezTo>
                  <a:pt x="2327874" y="757688"/>
                  <a:pt x="2268803" y="812234"/>
                  <a:pt x="2194888" y="824946"/>
                </a:cubicBezTo>
                <a:cubicBezTo>
                  <a:pt x="1745012" y="902454"/>
                  <a:pt x="986095" y="723590"/>
                  <a:pt x="137494" y="824946"/>
                </a:cubicBezTo>
                <a:cubicBezTo>
                  <a:pt x="56204" y="825604"/>
                  <a:pt x="8025" y="772657"/>
                  <a:pt x="0" y="687452"/>
                </a:cubicBezTo>
                <a:cubicBezTo>
                  <a:pt x="37745" y="478011"/>
                  <a:pt x="34591" y="209973"/>
                  <a:pt x="0" y="137494"/>
                </a:cubicBezTo>
                <a:close/>
              </a:path>
              <a:path w="2332382" h="824946" stroke="0" extrusionOk="0">
                <a:moveTo>
                  <a:pt x="0" y="137494"/>
                </a:moveTo>
                <a:cubicBezTo>
                  <a:pt x="11857" y="69217"/>
                  <a:pt x="55347" y="-4822"/>
                  <a:pt x="137494" y="0"/>
                </a:cubicBezTo>
                <a:cubicBezTo>
                  <a:pt x="896800" y="-4312"/>
                  <a:pt x="1845166" y="-37712"/>
                  <a:pt x="2194888" y="0"/>
                </a:cubicBezTo>
                <a:cubicBezTo>
                  <a:pt x="2259927" y="1401"/>
                  <a:pt x="2335278" y="59133"/>
                  <a:pt x="2332382" y="137494"/>
                </a:cubicBezTo>
                <a:cubicBezTo>
                  <a:pt x="2342800" y="260082"/>
                  <a:pt x="2357737" y="509667"/>
                  <a:pt x="2332382" y="687452"/>
                </a:cubicBezTo>
                <a:cubicBezTo>
                  <a:pt x="2327167" y="767019"/>
                  <a:pt x="2262868" y="821947"/>
                  <a:pt x="2194888" y="824946"/>
                </a:cubicBezTo>
                <a:cubicBezTo>
                  <a:pt x="1300024" y="775893"/>
                  <a:pt x="1101139" y="882816"/>
                  <a:pt x="137494" y="824946"/>
                </a:cubicBezTo>
                <a:cubicBezTo>
                  <a:pt x="61748" y="826148"/>
                  <a:pt x="12631" y="766188"/>
                  <a:pt x="0" y="687452"/>
                </a:cubicBezTo>
                <a:cubicBezTo>
                  <a:pt x="25317" y="470254"/>
                  <a:pt x="40827" y="279145"/>
                  <a:pt x="0" y="137494"/>
                </a:cubicBezTo>
                <a:close/>
              </a:path>
            </a:pathLst>
          </a:custGeom>
          <a:solidFill>
            <a:srgbClr val="E4A3D4"/>
          </a:solidFill>
          <a:ln w="28575">
            <a:solidFill>
              <a:srgbClr val="BE8ABF"/>
            </a:solidFill>
            <a:extLst>
              <a:ext uri="{C807C97D-BFC1-408E-A445-0C87EB9F89A2}">
                <ask:lineSketchStyleProps xmlns:ask="http://schemas.microsoft.com/office/drawing/2018/sketchyshapes" sd="2338452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Màu</a:t>
            </a:r>
            <a:r>
              <a:rPr lang="en-US" sz="3600" dirty="0">
                <a:solidFill>
                  <a:schemeClr val="tx1"/>
                </a:solidFill>
              </a:rPr>
              <a:t> </a:t>
            </a:r>
            <a:r>
              <a:rPr lang="en-US" sz="3600" dirty="0" err="1">
                <a:solidFill>
                  <a:schemeClr val="tx1"/>
                </a:solidFill>
              </a:rPr>
              <a:t>sắc</a:t>
            </a:r>
            <a:endParaRPr lang="en-US" sz="3600" dirty="0">
              <a:solidFill>
                <a:schemeClr val="tx1"/>
              </a:solidFill>
            </a:endParaRPr>
          </a:p>
        </p:txBody>
      </p:sp>
      <p:sp>
        <p:nvSpPr>
          <p:cNvPr id="22" name="Rectangle: Rounded Corners 9">
            <a:extLst>
              <a:ext uri="{FF2B5EF4-FFF2-40B4-BE49-F238E27FC236}">
                <a16:creationId xmlns:a16="http://schemas.microsoft.com/office/drawing/2014/main" id="{993C81C3-344F-4097-A88A-6A400F4F6BAE}"/>
              </a:ext>
            </a:extLst>
          </p:cNvPr>
          <p:cNvSpPr/>
          <p:nvPr/>
        </p:nvSpPr>
        <p:spPr>
          <a:xfrm>
            <a:off x="8500250" y="2322138"/>
            <a:ext cx="2332382" cy="824946"/>
          </a:xfrm>
          <a:custGeom>
            <a:avLst/>
            <a:gdLst>
              <a:gd name="connsiteX0" fmla="*/ 0 w 2332382"/>
              <a:gd name="connsiteY0" fmla="*/ 137494 h 824946"/>
              <a:gd name="connsiteX1" fmla="*/ 137494 w 2332382"/>
              <a:gd name="connsiteY1" fmla="*/ 0 h 824946"/>
              <a:gd name="connsiteX2" fmla="*/ 2194888 w 2332382"/>
              <a:gd name="connsiteY2" fmla="*/ 0 h 824946"/>
              <a:gd name="connsiteX3" fmla="*/ 2332382 w 2332382"/>
              <a:gd name="connsiteY3" fmla="*/ 137494 h 824946"/>
              <a:gd name="connsiteX4" fmla="*/ 2332382 w 2332382"/>
              <a:gd name="connsiteY4" fmla="*/ 687452 h 824946"/>
              <a:gd name="connsiteX5" fmla="*/ 2194888 w 2332382"/>
              <a:gd name="connsiteY5" fmla="*/ 824946 h 824946"/>
              <a:gd name="connsiteX6" fmla="*/ 137494 w 2332382"/>
              <a:gd name="connsiteY6" fmla="*/ 824946 h 824946"/>
              <a:gd name="connsiteX7" fmla="*/ 0 w 2332382"/>
              <a:gd name="connsiteY7" fmla="*/ 687452 h 824946"/>
              <a:gd name="connsiteX8" fmla="*/ 0 w 2332382"/>
              <a:gd name="connsiteY8" fmla="*/ 137494 h 82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382" h="824946" fill="none" extrusionOk="0">
                <a:moveTo>
                  <a:pt x="0" y="137494"/>
                </a:moveTo>
                <a:cubicBezTo>
                  <a:pt x="-4129" y="53345"/>
                  <a:pt x="65981" y="1051"/>
                  <a:pt x="137494" y="0"/>
                </a:cubicBezTo>
                <a:cubicBezTo>
                  <a:pt x="862124" y="169747"/>
                  <a:pt x="1765346" y="36206"/>
                  <a:pt x="2194888" y="0"/>
                </a:cubicBezTo>
                <a:cubicBezTo>
                  <a:pt x="2268182" y="400"/>
                  <a:pt x="2331646" y="58495"/>
                  <a:pt x="2332382" y="137494"/>
                </a:cubicBezTo>
                <a:cubicBezTo>
                  <a:pt x="2292288" y="279429"/>
                  <a:pt x="2361597" y="599591"/>
                  <a:pt x="2332382" y="687452"/>
                </a:cubicBezTo>
                <a:cubicBezTo>
                  <a:pt x="2327874" y="757688"/>
                  <a:pt x="2268803" y="812234"/>
                  <a:pt x="2194888" y="824946"/>
                </a:cubicBezTo>
                <a:cubicBezTo>
                  <a:pt x="1745012" y="902454"/>
                  <a:pt x="986095" y="723590"/>
                  <a:pt x="137494" y="824946"/>
                </a:cubicBezTo>
                <a:cubicBezTo>
                  <a:pt x="56204" y="825604"/>
                  <a:pt x="8025" y="772657"/>
                  <a:pt x="0" y="687452"/>
                </a:cubicBezTo>
                <a:cubicBezTo>
                  <a:pt x="37745" y="478011"/>
                  <a:pt x="34591" y="209973"/>
                  <a:pt x="0" y="137494"/>
                </a:cubicBezTo>
                <a:close/>
              </a:path>
              <a:path w="2332382" h="824946" stroke="0" extrusionOk="0">
                <a:moveTo>
                  <a:pt x="0" y="137494"/>
                </a:moveTo>
                <a:cubicBezTo>
                  <a:pt x="11857" y="69217"/>
                  <a:pt x="55347" y="-4822"/>
                  <a:pt x="137494" y="0"/>
                </a:cubicBezTo>
                <a:cubicBezTo>
                  <a:pt x="896800" y="-4312"/>
                  <a:pt x="1845166" y="-37712"/>
                  <a:pt x="2194888" y="0"/>
                </a:cubicBezTo>
                <a:cubicBezTo>
                  <a:pt x="2259927" y="1401"/>
                  <a:pt x="2335278" y="59133"/>
                  <a:pt x="2332382" y="137494"/>
                </a:cubicBezTo>
                <a:cubicBezTo>
                  <a:pt x="2342800" y="260082"/>
                  <a:pt x="2357737" y="509667"/>
                  <a:pt x="2332382" y="687452"/>
                </a:cubicBezTo>
                <a:cubicBezTo>
                  <a:pt x="2327167" y="767019"/>
                  <a:pt x="2262868" y="821947"/>
                  <a:pt x="2194888" y="824946"/>
                </a:cubicBezTo>
                <a:cubicBezTo>
                  <a:pt x="1300024" y="775893"/>
                  <a:pt x="1101139" y="882816"/>
                  <a:pt x="137494" y="824946"/>
                </a:cubicBezTo>
                <a:cubicBezTo>
                  <a:pt x="61748" y="826148"/>
                  <a:pt x="12631" y="766188"/>
                  <a:pt x="0" y="687452"/>
                </a:cubicBezTo>
                <a:cubicBezTo>
                  <a:pt x="25317" y="470254"/>
                  <a:pt x="40827" y="279145"/>
                  <a:pt x="0" y="137494"/>
                </a:cubicBezTo>
                <a:close/>
              </a:path>
            </a:pathLst>
          </a:custGeom>
          <a:solidFill>
            <a:schemeClr val="accent1">
              <a:lumMod val="20000"/>
              <a:lumOff val="80000"/>
            </a:schemeClr>
          </a:solidFill>
          <a:ln w="28575">
            <a:solidFill>
              <a:srgbClr val="FFC000"/>
            </a:solidFill>
            <a:extLst>
              <a:ext uri="{C807C97D-BFC1-408E-A445-0C87EB9F89A2}">
                <ask:lineSketchStyleProps xmlns:ask="http://schemas.microsoft.com/office/drawing/2018/sketchyshapes" sd="2338452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Kích</a:t>
            </a:r>
            <a:r>
              <a:rPr lang="en-US" sz="3600" dirty="0">
                <a:solidFill>
                  <a:schemeClr val="tx1"/>
                </a:solidFill>
              </a:rPr>
              <a:t> </a:t>
            </a:r>
            <a:r>
              <a:rPr lang="en-US" sz="3600" dirty="0" err="1">
                <a:solidFill>
                  <a:schemeClr val="tx1"/>
                </a:solidFill>
              </a:rPr>
              <a:t>thước</a:t>
            </a:r>
            <a:r>
              <a:rPr lang="en-US" sz="3600" dirty="0">
                <a:solidFill>
                  <a:schemeClr val="tx1"/>
                </a:solidFill>
              </a:rPr>
              <a:t> </a:t>
            </a:r>
          </a:p>
        </p:txBody>
      </p:sp>
      <p:sp>
        <p:nvSpPr>
          <p:cNvPr id="25" name="Rectangle: Rounded Corners 9">
            <a:extLst>
              <a:ext uri="{FF2B5EF4-FFF2-40B4-BE49-F238E27FC236}">
                <a16:creationId xmlns:a16="http://schemas.microsoft.com/office/drawing/2014/main" id="{993C81C3-344F-4097-A88A-6A400F4F6BAE}"/>
              </a:ext>
            </a:extLst>
          </p:cNvPr>
          <p:cNvSpPr/>
          <p:nvPr/>
        </p:nvSpPr>
        <p:spPr>
          <a:xfrm>
            <a:off x="8500250" y="4277926"/>
            <a:ext cx="2332382" cy="824946"/>
          </a:xfrm>
          <a:custGeom>
            <a:avLst/>
            <a:gdLst>
              <a:gd name="connsiteX0" fmla="*/ 0 w 2332382"/>
              <a:gd name="connsiteY0" fmla="*/ 137494 h 824946"/>
              <a:gd name="connsiteX1" fmla="*/ 137494 w 2332382"/>
              <a:gd name="connsiteY1" fmla="*/ 0 h 824946"/>
              <a:gd name="connsiteX2" fmla="*/ 2194888 w 2332382"/>
              <a:gd name="connsiteY2" fmla="*/ 0 h 824946"/>
              <a:gd name="connsiteX3" fmla="*/ 2332382 w 2332382"/>
              <a:gd name="connsiteY3" fmla="*/ 137494 h 824946"/>
              <a:gd name="connsiteX4" fmla="*/ 2332382 w 2332382"/>
              <a:gd name="connsiteY4" fmla="*/ 687452 h 824946"/>
              <a:gd name="connsiteX5" fmla="*/ 2194888 w 2332382"/>
              <a:gd name="connsiteY5" fmla="*/ 824946 h 824946"/>
              <a:gd name="connsiteX6" fmla="*/ 137494 w 2332382"/>
              <a:gd name="connsiteY6" fmla="*/ 824946 h 824946"/>
              <a:gd name="connsiteX7" fmla="*/ 0 w 2332382"/>
              <a:gd name="connsiteY7" fmla="*/ 687452 h 824946"/>
              <a:gd name="connsiteX8" fmla="*/ 0 w 2332382"/>
              <a:gd name="connsiteY8" fmla="*/ 137494 h 82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382" h="824946" fill="none" extrusionOk="0">
                <a:moveTo>
                  <a:pt x="0" y="137494"/>
                </a:moveTo>
                <a:cubicBezTo>
                  <a:pt x="-4129" y="53345"/>
                  <a:pt x="65981" y="1051"/>
                  <a:pt x="137494" y="0"/>
                </a:cubicBezTo>
                <a:cubicBezTo>
                  <a:pt x="862124" y="169747"/>
                  <a:pt x="1765346" y="36206"/>
                  <a:pt x="2194888" y="0"/>
                </a:cubicBezTo>
                <a:cubicBezTo>
                  <a:pt x="2268182" y="400"/>
                  <a:pt x="2331646" y="58495"/>
                  <a:pt x="2332382" y="137494"/>
                </a:cubicBezTo>
                <a:cubicBezTo>
                  <a:pt x="2292288" y="279429"/>
                  <a:pt x="2361597" y="599591"/>
                  <a:pt x="2332382" y="687452"/>
                </a:cubicBezTo>
                <a:cubicBezTo>
                  <a:pt x="2327874" y="757688"/>
                  <a:pt x="2268803" y="812234"/>
                  <a:pt x="2194888" y="824946"/>
                </a:cubicBezTo>
                <a:cubicBezTo>
                  <a:pt x="1745012" y="902454"/>
                  <a:pt x="986095" y="723590"/>
                  <a:pt x="137494" y="824946"/>
                </a:cubicBezTo>
                <a:cubicBezTo>
                  <a:pt x="56204" y="825604"/>
                  <a:pt x="8025" y="772657"/>
                  <a:pt x="0" y="687452"/>
                </a:cubicBezTo>
                <a:cubicBezTo>
                  <a:pt x="37745" y="478011"/>
                  <a:pt x="34591" y="209973"/>
                  <a:pt x="0" y="137494"/>
                </a:cubicBezTo>
                <a:close/>
              </a:path>
              <a:path w="2332382" h="824946" stroke="0" extrusionOk="0">
                <a:moveTo>
                  <a:pt x="0" y="137494"/>
                </a:moveTo>
                <a:cubicBezTo>
                  <a:pt x="11857" y="69217"/>
                  <a:pt x="55347" y="-4822"/>
                  <a:pt x="137494" y="0"/>
                </a:cubicBezTo>
                <a:cubicBezTo>
                  <a:pt x="896800" y="-4312"/>
                  <a:pt x="1845166" y="-37712"/>
                  <a:pt x="2194888" y="0"/>
                </a:cubicBezTo>
                <a:cubicBezTo>
                  <a:pt x="2259927" y="1401"/>
                  <a:pt x="2335278" y="59133"/>
                  <a:pt x="2332382" y="137494"/>
                </a:cubicBezTo>
                <a:cubicBezTo>
                  <a:pt x="2342800" y="260082"/>
                  <a:pt x="2357737" y="509667"/>
                  <a:pt x="2332382" y="687452"/>
                </a:cubicBezTo>
                <a:cubicBezTo>
                  <a:pt x="2327167" y="767019"/>
                  <a:pt x="2262868" y="821947"/>
                  <a:pt x="2194888" y="824946"/>
                </a:cubicBezTo>
                <a:cubicBezTo>
                  <a:pt x="1300024" y="775893"/>
                  <a:pt x="1101139" y="882816"/>
                  <a:pt x="137494" y="824946"/>
                </a:cubicBezTo>
                <a:cubicBezTo>
                  <a:pt x="61748" y="826148"/>
                  <a:pt x="12631" y="766188"/>
                  <a:pt x="0" y="687452"/>
                </a:cubicBezTo>
                <a:cubicBezTo>
                  <a:pt x="25317" y="470254"/>
                  <a:pt x="40827" y="279145"/>
                  <a:pt x="0" y="137494"/>
                </a:cubicBezTo>
                <a:close/>
              </a:path>
            </a:pathLst>
          </a:custGeom>
          <a:solidFill>
            <a:srgbClr val="FFC000"/>
          </a:solidFill>
          <a:ln w="28575">
            <a:solidFill>
              <a:srgbClr val="FFC000"/>
            </a:solidFill>
            <a:extLst>
              <a:ext uri="{C807C97D-BFC1-408E-A445-0C87EB9F89A2}">
                <ask:lineSketchStyleProps xmlns:ask="http://schemas.microsoft.com/office/drawing/2018/sketchyshapes" sd="2338452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Chất</a:t>
            </a:r>
            <a:r>
              <a:rPr lang="en-US" sz="3600" dirty="0">
                <a:solidFill>
                  <a:schemeClr val="tx1"/>
                </a:solidFill>
              </a:rPr>
              <a:t> </a:t>
            </a:r>
            <a:r>
              <a:rPr lang="en-US" sz="3600" dirty="0" err="1">
                <a:solidFill>
                  <a:schemeClr val="tx1"/>
                </a:solidFill>
              </a:rPr>
              <a:t>liệu</a:t>
            </a:r>
            <a:endParaRPr lang="en-US" sz="3600" dirty="0">
              <a:solidFill>
                <a:schemeClr val="tx1"/>
              </a:solidFill>
            </a:endParaRPr>
          </a:p>
        </p:txBody>
      </p:sp>
      <p:sp>
        <p:nvSpPr>
          <p:cNvPr id="16" name="Rectangle 2">
            <a:extLst>
              <a:ext uri="{FF2B5EF4-FFF2-40B4-BE49-F238E27FC236}">
                <a16:creationId xmlns:a16="http://schemas.microsoft.com/office/drawing/2014/main" id="{36A914C9-12E3-44C6-B520-5B0B076DD19B}"/>
              </a:ext>
            </a:extLst>
          </p:cNvPr>
          <p:cNvSpPr/>
          <p:nvPr/>
        </p:nvSpPr>
        <p:spPr>
          <a:xfrm>
            <a:off x="1033896" y="3056028"/>
            <a:ext cx="5451309" cy="852211"/>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custGeom>
                    <a:avLst/>
                    <a:gdLst>
                      <a:gd name="connsiteX0" fmla="*/ 0 w 5451309"/>
                      <a:gd name="connsiteY0" fmla="*/ 0 h 852211"/>
                      <a:gd name="connsiteX1" fmla="*/ 5451309 w 5451309"/>
                      <a:gd name="connsiteY1" fmla="*/ 0 h 852211"/>
                      <a:gd name="connsiteX2" fmla="*/ 5451309 w 5451309"/>
                      <a:gd name="connsiteY2" fmla="*/ 852211 h 852211"/>
                      <a:gd name="connsiteX3" fmla="*/ 0 w 5451309"/>
                      <a:gd name="connsiteY3" fmla="*/ 852211 h 852211"/>
                      <a:gd name="connsiteX4" fmla="*/ 0 w 5451309"/>
                      <a:gd name="connsiteY4" fmla="*/ 0 h 852211"/>
                      <a:gd name="connsiteX0" fmla="*/ 0 w 5451309"/>
                      <a:gd name="connsiteY0" fmla="*/ 0 h 852211"/>
                      <a:gd name="connsiteX1" fmla="*/ 5451309 w 5451309"/>
                      <a:gd name="connsiteY1" fmla="*/ 0 h 852211"/>
                      <a:gd name="connsiteX2" fmla="*/ 5451309 w 5451309"/>
                      <a:gd name="connsiteY2" fmla="*/ 852211 h 852211"/>
                      <a:gd name="connsiteX3" fmla="*/ 0 w 5451309"/>
                      <a:gd name="connsiteY3" fmla="*/ 852211 h 852211"/>
                      <a:gd name="connsiteX4" fmla="*/ 0 w 5451309"/>
                      <a:gd name="connsiteY4" fmla="*/ 0 h 85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1309" h="852211" fill="none" extrusionOk="0">
                        <a:moveTo>
                          <a:pt x="0" y="0"/>
                        </a:moveTo>
                        <a:cubicBezTo>
                          <a:pt x="1849132" y="-102177"/>
                          <a:pt x="3693147" y="-97028"/>
                          <a:pt x="5451309" y="0"/>
                        </a:cubicBezTo>
                        <a:cubicBezTo>
                          <a:pt x="5617071" y="239199"/>
                          <a:pt x="5363460" y="548527"/>
                          <a:pt x="5451309" y="852211"/>
                        </a:cubicBezTo>
                        <a:cubicBezTo>
                          <a:pt x="4072407" y="791652"/>
                          <a:pt x="720272" y="896055"/>
                          <a:pt x="0" y="852211"/>
                        </a:cubicBezTo>
                        <a:cubicBezTo>
                          <a:pt x="-153327" y="554377"/>
                          <a:pt x="-53587" y="338720"/>
                          <a:pt x="0" y="0"/>
                        </a:cubicBezTo>
                        <a:close/>
                      </a:path>
                      <a:path w="5451309" h="852211" stroke="0" extrusionOk="0">
                        <a:moveTo>
                          <a:pt x="0" y="0"/>
                        </a:moveTo>
                        <a:cubicBezTo>
                          <a:pt x="768752" y="-135718"/>
                          <a:pt x="4385661" y="246805"/>
                          <a:pt x="5451309" y="0"/>
                        </a:cubicBezTo>
                        <a:cubicBezTo>
                          <a:pt x="5252534" y="323498"/>
                          <a:pt x="5471538" y="636415"/>
                          <a:pt x="5451309" y="852211"/>
                        </a:cubicBezTo>
                        <a:cubicBezTo>
                          <a:pt x="3308799" y="906257"/>
                          <a:pt x="2286425" y="703674"/>
                          <a:pt x="0" y="852211"/>
                        </a:cubicBezTo>
                        <a:cubicBezTo>
                          <a:pt x="20918" y="694272"/>
                          <a:pt x="179292" y="431155"/>
                          <a:pt x="0" y="0"/>
                        </a:cubicBezTo>
                        <a:close/>
                      </a:path>
                      <a:path w="5451309" h="852211" fill="none" stroke="0" extrusionOk="0">
                        <a:moveTo>
                          <a:pt x="0" y="0"/>
                        </a:moveTo>
                        <a:cubicBezTo>
                          <a:pt x="2039637" y="-201219"/>
                          <a:pt x="3762329" y="-273391"/>
                          <a:pt x="5451309" y="0"/>
                        </a:cubicBezTo>
                        <a:cubicBezTo>
                          <a:pt x="5523915" y="250188"/>
                          <a:pt x="5317762" y="537073"/>
                          <a:pt x="5451309" y="852211"/>
                        </a:cubicBezTo>
                        <a:cubicBezTo>
                          <a:pt x="4086042" y="773964"/>
                          <a:pt x="839139" y="859626"/>
                          <a:pt x="0" y="852211"/>
                        </a:cubicBezTo>
                        <a:cubicBezTo>
                          <a:pt x="-182398" y="621868"/>
                          <a:pt x="3590" y="359897"/>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Wingdings" panose="05000000000000000000" pitchFamily="2" charset="2"/>
              <a:buChar char="Ø"/>
            </a:pPr>
            <a:r>
              <a:rPr lang="en-US" sz="3800" b="1" dirty="0" err="1">
                <a:solidFill>
                  <a:srgbClr val="FF0000"/>
                </a:solidFill>
                <a:latin typeface="Calibri" panose="020F0502020204030204" pitchFamily="34" charset="0"/>
                <a:cs typeface="Calibri" panose="020F0502020204030204" pitchFamily="34" charset="0"/>
              </a:rPr>
              <a:t>Các</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đặc</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điểm</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nổi</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bật</a:t>
            </a:r>
            <a:endParaRPr lang="en-US" sz="3800" b="1" dirty="0">
              <a:solidFill>
                <a:srgbClr val="FF0000"/>
              </a:solidFill>
              <a:latin typeface="Calibri" panose="020F0502020204030204" pitchFamily="34" charset="0"/>
              <a:cs typeface="Calibri" panose="020F0502020204030204" pitchFamily="34" charset="0"/>
            </a:endParaRPr>
          </a:p>
        </p:txBody>
      </p:sp>
      <p:sp>
        <p:nvSpPr>
          <p:cNvPr id="24" name="Rectangle 2">
            <a:extLst>
              <a:ext uri="{FF2B5EF4-FFF2-40B4-BE49-F238E27FC236}">
                <a16:creationId xmlns:a16="http://schemas.microsoft.com/office/drawing/2014/main" id="{0E487F9A-21BD-4059-AE51-0EA6FF3CFA79}"/>
              </a:ext>
            </a:extLst>
          </p:cNvPr>
          <p:cNvSpPr/>
          <p:nvPr/>
        </p:nvSpPr>
        <p:spPr>
          <a:xfrm>
            <a:off x="1250780" y="5131897"/>
            <a:ext cx="5023411" cy="852211"/>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custGeom>
                    <a:avLst/>
                    <a:gdLst>
                      <a:gd name="connsiteX0" fmla="*/ 0 w 5023411"/>
                      <a:gd name="connsiteY0" fmla="*/ 0 h 852211"/>
                      <a:gd name="connsiteX1" fmla="*/ 5023411 w 5023411"/>
                      <a:gd name="connsiteY1" fmla="*/ 0 h 852211"/>
                      <a:gd name="connsiteX2" fmla="*/ 5023411 w 5023411"/>
                      <a:gd name="connsiteY2" fmla="*/ 852211 h 852211"/>
                      <a:gd name="connsiteX3" fmla="*/ 0 w 5023411"/>
                      <a:gd name="connsiteY3" fmla="*/ 852211 h 852211"/>
                      <a:gd name="connsiteX4" fmla="*/ 0 w 5023411"/>
                      <a:gd name="connsiteY4" fmla="*/ 0 h 852211"/>
                      <a:gd name="connsiteX0" fmla="*/ 0 w 5023411"/>
                      <a:gd name="connsiteY0" fmla="*/ 0 h 852211"/>
                      <a:gd name="connsiteX1" fmla="*/ 5023411 w 5023411"/>
                      <a:gd name="connsiteY1" fmla="*/ 0 h 852211"/>
                      <a:gd name="connsiteX2" fmla="*/ 5023411 w 5023411"/>
                      <a:gd name="connsiteY2" fmla="*/ 852211 h 852211"/>
                      <a:gd name="connsiteX3" fmla="*/ 0 w 5023411"/>
                      <a:gd name="connsiteY3" fmla="*/ 852211 h 852211"/>
                      <a:gd name="connsiteX4" fmla="*/ 0 w 5023411"/>
                      <a:gd name="connsiteY4" fmla="*/ 0 h 85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3411" h="852211" fill="none" extrusionOk="0">
                        <a:moveTo>
                          <a:pt x="0" y="0"/>
                        </a:moveTo>
                        <a:cubicBezTo>
                          <a:pt x="1681041" y="-101762"/>
                          <a:pt x="3369786" y="-205781"/>
                          <a:pt x="5023411" y="0"/>
                        </a:cubicBezTo>
                        <a:cubicBezTo>
                          <a:pt x="5179370" y="238651"/>
                          <a:pt x="4946716" y="578822"/>
                          <a:pt x="5023411" y="852211"/>
                        </a:cubicBezTo>
                        <a:cubicBezTo>
                          <a:pt x="3722296" y="669137"/>
                          <a:pt x="657898" y="895147"/>
                          <a:pt x="0" y="852211"/>
                        </a:cubicBezTo>
                        <a:cubicBezTo>
                          <a:pt x="-151701" y="559383"/>
                          <a:pt x="-14212" y="356048"/>
                          <a:pt x="0" y="0"/>
                        </a:cubicBezTo>
                        <a:close/>
                      </a:path>
                      <a:path w="5023411" h="852211" stroke="0" extrusionOk="0">
                        <a:moveTo>
                          <a:pt x="0" y="0"/>
                        </a:moveTo>
                        <a:cubicBezTo>
                          <a:pt x="667719" y="-169894"/>
                          <a:pt x="4003879" y="154205"/>
                          <a:pt x="5023411" y="0"/>
                        </a:cubicBezTo>
                        <a:cubicBezTo>
                          <a:pt x="4844126" y="322391"/>
                          <a:pt x="5042979" y="642428"/>
                          <a:pt x="5023411" y="852211"/>
                        </a:cubicBezTo>
                        <a:cubicBezTo>
                          <a:pt x="3039545" y="932953"/>
                          <a:pt x="2108893" y="706910"/>
                          <a:pt x="0" y="852211"/>
                        </a:cubicBezTo>
                        <a:cubicBezTo>
                          <a:pt x="18655" y="696798"/>
                          <a:pt x="154073" y="440841"/>
                          <a:pt x="0" y="0"/>
                        </a:cubicBezTo>
                        <a:close/>
                      </a:path>
                      <a:path w="5023411" h="852211" fill="none" stroke="0" extrusionOk="0">
                        <a:moveTo>
                          <a:pt x="0" y="0"/>
                        </a:moveTo>
                        <a:cubicBezTo>
                          <a:pt x="1893630" y="-206545"/>
                          <a:pt x="3460182" y="-176956"/>
                          <a:pt x="5023411" y="0"/>
                        </a:cubicBezTo>
                        <a:cubicBezTo>
                          <a:pt x="5089633" y="248263"/>
                          <a:pt x="4875980" y="542884"/>
                          <a:pt x="5023411" y="852211"/>
                        </a:cubicBezTo>
                        <a:cubicBezTo>
                          <a:pt x="3762051" y="785259"/>
                          <a:pt x="792818" y="891471"/>
                          <a:pt x="0" y="852211"/>
                        </a:cubicBezTo>
                        <a:cubicBezTo>
                          <a:pt x="-177942" y="599929"/>
                          <a:pt x="6714" y="3583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Wingdings" panose="05000000000000000000" pitchFamily="2" charset="2"/>
              <a:buChar char="Ø"/>
            </a:pPr>
            <a:r>
              <a:rPr lang="en-US" sz="3800" b="1" dirty="0" err="1">
                <a:solidFill>
                  <a:srgbClr val="FF0000"/>
                </a:solidFill>
                <a:latin typeface="Calibri" panose="020F0502020204030204" pitchFamily="34" charset="0"/>
                <a:cs typeface="Calibri" panose="020F0502020204030204" pitchFamily="34" charset="0"/>
              </a:rPr>
              <a:t>Tình</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cảm</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của</a:t>
            </a:r>
            <a:r>
              <a:rPr lang="en-US" sz="3800" b="1" dirty="0">
                <a:solidFill>
                  <a:srgbClr val="FF0000"/>
                </a:solidFill>
                <a:latin typeface="Calibri" panose="020F0502020204030204" pitchFamily="34" charset="0"/>
                <a:cs typeface="Calibri" panose="020F0502020204030204" pitchFamily="34" charset="0"/>
              </a:rPr>
              <a:t> </a:t>
            </a:r>
            <a:r>
              <a:rPr lang="en-US" sz="3800" b="1" dirty="0" err="1">
                <a:solidFill>
                  <a:srgbClr val="FF0000"/>
                </a:solidFill>
                <a:latin typeface="Calibri" panose="020F0502020204030204" pitchFamily="34" charset="0"/>
                <a:cs typeface="Calibri" panose="020F0502020204030204" pitchFamily="34" charset="0"/>
              </a:rPr>
              <a:t>em</a:t>
            </a:r>
            <a:endParaRPr lang="en-US" sz="3800" b="1" dirty="0">
              <a:solidFill>
                <a:srgbClr val="FF0000"/>
              </a:solidFill>
              <a:latin typeface="Calibri" panose="020F0502020204030204" pitchFamily="34" charset="0"/>
              <a:cs typeface="Calibri" panose="020F0502020204030204" pitchFamily="34" charset="0"/>
            </a:endParaRPr>
          </a:p>
        </p:txBody>
      </p:sp>
      <p:sp>
        <p:nvSpPr>
          <p:cNvPr id="26" name="Rectangle: Rounded Corners 9">
            <a:extLst>
              <a:ext uri="{FF2B5EF4-FFF2-40B4-BE49-F238E27FC236}">
                <a16:creationId xmlns:a16="http://schemas.microsoft.com/office/drawing/2014/main" id="{E4852D3D-3B05-47DD-9A93-B1060E550F3F}"/>
              </a:ext>
            </a:extLst>
          </p:cNvPr>
          <p:cNvSpPr/>
          <p:nvPr/>
        </p:nvSpPr>
        <p:spPr>
          <a:xfrm>
            <a:off x="8500250" y="5255820"/>
            <a:ext cx="2332382" cy="824946"/>
          </a:xfrm>
          <a:custGeom>
            <a:avLst/>
            <a:gdLst>
              <a:gd name="connsiteX0" fmla="*/ 0 w 2332382"/>
              <a:gd name="connsiteY0" fmla="*/ 137494 h 824946"/>
              <a:gd name="connsiteX1" fmla="*/ 137494 w 2332382"/>
              <a:gd name="connsiteY1" fmla="*/ 0 h 824946"/>
              <a:gd name="connsiteX2" fmla="*/ 2194888 w 2332382"/>
              <a:gd name="connsiteY2" fmla="*/ 0 h 824946"/>
              <a:gd name="connsiteX3" fmla="*/ 2332382 w 2332382"/>
              <a:gd name="connsiteY3" fmla="*/ 137494 h 824946"/>
              <a:gd name="connsiteX4" fmla="*/ 2332382 w 2332382"/>
              <a:gd name="connsiteY4" fmla="*/ 687452 h 824946"/>
              <a:gd name="connsiteX5" fmla="*/ 2194888 w 2332382"/>
              <a:gd name="connsiteY5" fmla="*/ 824946 h 824946"/>
              <a:gd name="connsiteX6" fmla="*/ 137494 w 2332382"/>
              <a:gd name="connsiteY6" fmla="*/ 824946 h 824946"/>
              <a:gd name="connsiteX7" fmla="*/ 0 w 2332382"/>
              <a:gd name="connsiteY7" fmla="*/ 687452 h 824946"/>
              <a:gd name="connsiteX8" fmla="*/ 0 w 2332382"/>
              <a:gd name="connsiteY8" fmla="*/ 137494 h 82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382" h="824946" fill="none" extrusionOk="0">
                <a:moveTo>
                  <a:pt x="0" y="137494"/>
                </a:moveTo>
                <a:cubicBezTo>
                  <a:pt x="-4129" y="53345"/>
                  <a:pt x="65981" y="1051"/>
                  <a:pt x="137494" y="0"/>
                </a:cubicBezTo>
                <a:cubicBezTo>
                  <a:pt x="862124" y="169747"/>
                  <a:pt x="1765346" y="36206"/>
                  <a:pt x="2194888" y="0"/>
                </a:cubicBezTo>
                <a:cubicBezTo>
                  <a:pt x="2268182" y="400"/>
                  <a:pt x="2331646" y="58495"/>
                  <a:pt x="2332382" y="137494"/>
                </a:cubicBezTo>
                <a:cubicBezTo>
                  <a:pt x="2292288" y="279429"/>
                  <a:pt x="2361597" y="599591"/>
                  <a:pt x="2332382" y="687452"/>
                </a:cubicBezTo>
                <a:cubicBezTo>
                  <a:pt x="2327874" y="757688"/>
                  <a:pt x="2268803" y="812234"/>
                  <a:pt x="2194888" y="824946"/>
                </a:cubicBezTo>
                <a:cubicBezTo>
                  <a:pt x="1745012" y="902454"/>
                  <a:pt x="986095" y="723590"/>
                  <a:pt x="137494" y="824946"/>
                </a:cubicBezTo>
                <a:cubicBezTo>
                  <a:pt x="56204" y="825604"/>
                  <a:pt x="8025" y="772657"/>
                  <a:pt x="0" y="687452"/>
                </a:cubicBezTo>
                <a:cubicBezTo>
                  <a:pt x="37745" y="478011"/>
                  <a:pt x="34591" y="209973"/>
                  <a:pt x="0" y="137494"/>
                </a:cubicBezTo>
                <a:close/>
              </a:path>
              <a:path w="2332382" h="824946" stroke="0" extrusionOk="0">
                <a:moveTo>
                  <a:pt x="0" y="137494"/>
                </a:moveTo>
                <a:cubicBezTo>
                  <a:pt x="11857" y="69217"/>
                  <a:pt x="55347" y="-4822"/>
                  <a:pt x="137494" y="0"/>
                </a:cubicBezTo>
                <a:cubicBezTo>
                  <a:pt x="896800" y="-4312"/>
                  <a:pt x="1845166" y="-37712"/>
                  <a:pt x="2194888" y="0"/>
                </a:cubicBezTo>
                <a:cubicBezTo>
                  <a:pt x="2259927" y="1401"/>
                  <a:pt x="2335278" y="59133"/>
                  <a:pt x="2332382" y="137494"/>
                </a:cubicBezTo>
                <a:cubicBezTo>
                  <a:pt x="2342800" y="260082"/>
                  <a:pt x="2357737" y="509667"/>
                  <a:pt x="2332382" y="687452"/>
                </a:cubicBezTo>
                <a:cubicBezTo>
                  <a:pt x="2327167" y="767019"/>
                  <a:pt x="2262868" y="821947"/>
                  <a:pt x="2194888" y="824946"/>
                </a:cubicBezTo>
                <a:cubicBezTo>
                  <a:pt x="1300024" y="775893"/>
                  <a:pt x="1101139" y="882816"/>
                  <a:pt x="137494" y="824946"/>
                </a:cubicBezTo>
                <a:cubicBezTo>
                  <a:pt x="61748" y="826148"/>
                  <a:pt x="12631" y="766188"/>
                  <a:pt x="0" y="687452"/>
                </a:cubicBezTo>
                <a:cubicBezTo>
                  <a:pt x="25317" y="470254"/>
                  <a:pt x="40827" y="279145"/>
                  <a:pt x="0" y="137494"/>
                </a:cubicBezTo>
                <a:close/>
              </a:path>
            </a:pathLst>
          </a:custGeom>
          <a:solidFill>
            <a:srgbClr val="00B050"/>
          </a:solidFill>
          <a:ln w="28575">
            <a:solidFill>
              <a:srgbClr val="92D050"/>
            </a:solidFill>
            <a:extLst>
              <a:ext uri="{C807C97D-BFC1-408E-A445-0C87EB9F89A2}">
                <ask:lineSketchStyleProps xmlns:ask="http://schemas.microsoft.com/office/drawing/2018/sketchyshapes" sd="23384522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a:t>
            </a:r>
          </a:p>
        </p:txBody>
      </p:sp>
      <p:cxnSp>
        <p:nvCxnSpPr>
          <p:cNvPr id="4" name="Straight Arrow Connector 3">
            <a:extLst>
              <a:ext uri="{FF2B5EF4-FFF2-40B4-BE49-F238E27FC236}">
                <a16:creationId xmlns:a16="http://schemas.microsoft.com/office/drawing/2014/main" id="{8E0AFD5B-DE27-4399-AE41-17EE14870917}"/>
              </a:ext>
            </a:extLst>
          </p:cNvPr>
          <p:cNvCxnSpPr/>
          <p:nvPr/>
        </p:nvCxnSpPr>
        <p:spPr>
          <a:xfrm flipV="1">
            <a:off x="6533117" y="1817447"/>
            <a:ext cx="1814733" cy="1476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D0E463B-3393-4419-B828-8B3E13BC2780}"/>
              </a:ext>
            </a:extLst>
          </p:cNvPr>
          <p:cNvCxnSpPr>
            <a:cxnSpLocks/>
          </p:cNvCxnSpPr>
          <p:nvPr/>
        </p:nvCxnSpPr>
        <p:spPr>
          <a:xfrm>
            <a:off x="6507325" y="3482133"/>
            <a:ext cx="1888437" cy="210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6954A08-3BBA-4322-8324-771047F0E9F1}"/>
              </a:ext>
            </a:extLst>
          </p:cNvPr>
          <p:cNvCxnSpPr>
            <a:cxnSpLocks/>
          </p:cNvCxnSpPr>
          <p:nvPr/>
        </p:nvCxnSpPr>
        <p:spPr>
          <a:xfrm>
            <a:off x="6496264" y="3514239"/>
            <a:ext cx="1851586" cy="1021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46870EE-E3D1-41EF-8F96-2B4BE38A0A1E}"/>
              </a:ext>
            </a:extLst>
          </p:cNvPr>
          <p:cNvCxnSpPr>
            <a:cxnSpLocks/>
          </p:cNvCxnSpPr>
          <p:nvPr/>
        </p:nvCxnSpPr>
        <p:spPr>
          <a:xfrm>
            <a:off x="6507325" y="3627698"/>
            <a:ext cx="1792613" cy="1816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490006E-4B0F-4CFA-80C1-FFF9DA9D1D3F}"/>
              </a:ext>
            </a:extLst>
          </p:cNvPr>
          <p:cNvCxnSpPr>
            <a:cxnSpLocks/>
          </p:cNvCxnSpPr>
          <p:nvPr/>
        </p:nvCxnSpPr>
        <p:spPr>
          <a:xfrm flipV="1">
            <a:off x="6533116" y="2734611"/>
            <a:ext cx="1862646" cy="639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4443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fill="hold"/>
                                        <p:tgtEl>
                                          <p:spTgt spid="24"/>
                                        </p:tgtEl>
                                        <p:attrNameLst>
                                          <p:attrName>ppt_x</p:attrName>
                                        </p:attrNameLst>
                                      </p:cBhvr>
                                      <p:tavLst>
                                        <p:tav tm="0">
                                          <p:val>
                                            <p:strVal val="0-#ppt_w/2"/>
                                          </p:val>
                                        </p:tav>
                                        <p:tav tm="100000">
                                          <p:val>
                                            <p:strVal val="#ppt_x"/>
                                          </p:val>
                                        </p:tav>
                                      </p:tavLst>
                                    </p:anim>
                                    <p:anim calcmode="lin" valueType="num">
                                      <p:cBhvr additive="base">
                                        <p:cTn id="6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22" grpId="0" animBg="1"/>
      <p:bldP spid="25" grpId="0" animBg="1"/>
      <p:bldP spid="16" grpId="0" animBg="1"/>
      <p:bldP spid="24"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54A2395-5CF4-4C20-9C33-3FE05A3251F6}"/>
              </a:ext>
            </a:extLst>
          </p:cNvPr>
          <p:cNvSpPr/>
          <p:nvPr/>
        </p:nvSpPr>
        <p:spPr>
          <a:xfrm>
            <a:off x="2409383" y="1233578"/>
            <a:ext cx="2469134" cy="1091218"/>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custGeom>
                    <a:avLst/>
                    <a:gdLst>
                      <a:gd name="connsiteX0" fmla="*/ 0 w 2469134"/>
                      <a:gd name="connsiteY0" fmla="*/ 0 h 1091218"/>
                      <a:gd name="connsiteX1" fmla="*/ 2469134 w 2469134"/>
                      <a:gd name="connsiteY1" fmla="*/ 0 h 1091218"/>
                      <a:gd name="connsiteX2" fmla="*/ 2469134 w 2469134"/>
                      <a:gd name="connsiteY2" fmla="*/ 1091218 h 1091218"/>
                      <a:gd name="connsiteX3" fmla="*/ 0 w 2469134"/>
                      <a:gd name="connsiteY3" fmla="*/ 1091218 h 1091218"/>
                      <a:gd name="connsiteX4" fmla="*/ 0 w 2469134"/>
                      <a:gd name="connsiteY4" fmla="*/ 0 h 1091218"/>
                      <a:gd name="connsiteX0" fmla="*/ 0 w 2469134"/>
                      <a:gd name="connsiteY0" fmla="*/ 0 h 1091218"/>
                      <a:gd name="connsiteX1" fmla="*/ 2469134 w 2469134"/>
                      <a:gd name="connsiteY1" fmla="*/ 0 h 1091218"/>
                      <a:gd name="connsiteX2" fmla="*/ 2469134 w 2469134"/>
                      <a:gd name="connsiteY2" fmla="*/ 1091218 h 1091218"/>
                      <a:gd name="connsiteX3" fmla="*/ 0 w 2469134"/>
                      <a:gd name="connsiteY3" fmla="*/ 1091218 h 1091218"/>
                      <a:gd name="connsiteX4" fmla="*/ 0 w 2469134"/>
                      <a:gd name="connsiteY4" fmla="*/ 0 h 109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134" h="1091218" fill="none" extrusionOk="0">
                        <a:moveTo>
                          <a:pt x="0" y="0"/>
                        </a:moveTo>
                        <a:cubicBezTo>
                          <a:pt x="845318" y="-132818"/>
                          <a:pt x="1671881" y="-11857"/>
                          <a:pt x="2469134" y="0"/>
                        </a:cubicBezTo>
                        <a:cubicBezTo>
                          <a:pt x="2577854" y="300446"/>
                          <a:pt x="2434228" y="719979"/>
                          <a:pt x="2469134" y="1091218"/>
                        </a:cubicBezTo>
                        <a:cubicBezTo>
                          <a:pt x="1840613" y="1007426"/>
                          <a:pt x="336068" y="1049987"/>
                          <a:pt x="0" y="1091218"/>
                        </a:cubicBezTo>
                        <a:cubicBezTo>
                          <a:pt x="-40370" y="715581"/>
                          <a:pt x="-6248" y="460946"/>
                          <a:pt x="0" y="0"/>
                        </a:cubicBezTo>
                        <a:close/>
                      </a:path>
                      <a:path w="2469134" h="1091218" stroke="0" extrusionOk="0">
                        <a:moveTo>
                          <a:pt x="0" y="0"/>
                        </a:moveTo>
                        <a:cubicBezTo>
                          <a:pt x="336813" y="-129371"/>
                          <a:pt x="1991332" y="183266"/>
                          <a:pt x="2469134" y="0"/>
                        </a:cubicBezTo>
                        <a:cubicBezTo>
                          <a:pt x="2383235" y="408273"/>
                          <a:pt x="2482742" y="839263"/>
                          <a:pt x="2469134" y="1091218"/>
                        </a:cubicBezTo>
                        <a:cubicBezTo>
                          <a:pt x="1494197" y="1235112"/>
                          <a:pt x="1034325" y="1005817"/>
                          <a:pt x="0" y="1091218"/>
                        </a:cubicBezTo>
                        <a:cubicBezTo>
                          <a:pt x="5360" y="918818"/>
                          <a:pt x="76836" y="536010"/>
                          <a:pt x="0" y="0"/>
                        </a:cubicBezTo>
                        <a:close/>
                      </a:path>
                      <a:path w="2469134" h="1091218" fill="none" stroke="0" extrusionOk="0">
                        <a:moveTo>
                          <a:pt x="0" y="0"/>
                        </a:moveTo>
                        <a:cubicBezTo>
                          <a:pt x="904430" y="-159673"/>
                          <a:pt x="1701919" y="-65388"/>
                          <a:pt x="2469134" y="0"/>
                        </a:cubicBezTo>
                        <a:cubicBezTo>
                          <a:pt x="2501074" y="293868"/>
                          <a:pt x="2397566" y="681011"/>
                          <a:pt x="2469134" y="1091218"/>
                        </a:cubicBezTo>
                        <a:cubicBezTo>
                          <a:pt x="1852933" y="1009433"/>
                          <a:pt x="391477" y="1067191"/>
                          <a:pt x="0" y="1091218"/>
                        </a:cubicBezTo>
                        <a:cubicBezTo>
                          <a:pt x="-75222" y="769593"/>
                          <a:pt x="3394" y="461718"/>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cs typeface="Calibri" panose="020F0502020204030204" pitchFamily="34" charset="0"/>
              </a:rPr>
              <a:t>Tên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đồ</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dùng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tập</a:t>
            </a:r>
            <a:endParaRPr lang="en-US" sz="3200" b="1" dirty="0">
              <a:solidFill>
                <a:srgbClr val="FF0000"/>
              </a:solidFill>
              <a:latin typeface="Calibri" panose="020F0502020204030204" pitchFamily="34" charset="0"/>
              <a:cs typeface="Calibri" panose="020F0502020204030204" pitchFamily="34" charset="0"/>
            </a:endParaRPr>
          </a:p>
        </p:txBody>
      </p:sp>
      <p:sp>
        <p:nvSpPr>
          <p:cNvPr id="3" name="Rounded Rectangle 2"/>
          <p:cNvSpPr/>
          <p:nvPr/>
        </p:nvSpPr>
        <p:spPr>
          <a:xfrm>
            <a:off x="835568" y="247650"/>
            <a:ext cx="10295497" cy="8179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文本框 15"/>
          <p:cNvSpPr txBox="1"/>
          <p:nvPr/>
        </p:nvSpPr>
        <p:spPr>
          <a:xfrm>
            <a:off x="835569" y="381367"/>
            <a:ext cx="10295496" cy="584775"/>
          </a:xfrm>
          <a:prstGeom prst="rect">
            <a:avLst/>
          </a:prstGeom>
          <a:noFill/>
        </p:spPr>
        <p:txBody>
          <a:bodyPr wrap="square" rtlCol="0">
            <a:spAutoFit/>
          </a:bodyPr>
          <a:lstStyle/>
          <a:p>
            <a:pPr algn="ctr">
              <a:defRPr/>
            </a:pPr>
            <a:r>
              <a:rPr lang="en-US" altLang="zh-CN" sz="3200" kern="0" dirty="0">
                <a:ln w="3175">
                  <a:solidFill>
                    <a:prstClr val="black"/>
                  </a:solidFill>
                </a:ln>
                <a:solidFill>
                  <a:prstClr val="black"/>
                </a:solidFill>
                <a:ea typeface="站酷快乐体2016修订版" panose="02010600030101010101" pitchFamily="2" charset="-122"/>
              </a:rPr>
              <a:t>a. </a:t>
            </a:r>
            <a:r>
              <a:rPr lang="en-US" altLang="zh-CN" sz="3200" kern="0" dirty="0" err="1">
                <a:ln w="3175">
                  <a:solidFill>
                    <a:prstClr val="black"/>
                  </a:solidFill>
                </a:ln>
                <a:solidFill>
                  <a:prstClr val="black"/>
                </a:solidFill>
                <a:ea typeface="站酷快乐体2016修订版" panose="02010600030101010101" pitchFamily="2" charset="-122"/>
              </a:rPr>
              <a:t>Nói</a:t>
            </a:r>
            <a:r>
              <a:rPr lang="en-US" altLang="zh-CN" sz="3200" kern="0" dirty="0">
                <a:ln w="3175">
                  <a:solidFill>
                    <a:prstClr val="black"/>
                  </a:solidFill>
                </a:ln>
                <a:solidFill>
                  <a:prstClr val="black"/>
                </a:solidFill>
                <a:ea typeface="站酷快乐体2016修订版" panose="02010600030101010101" pitchFamily="2" charset="-122"/>
              </a:rPr>
              <a:t> 3- 4 </a:t>
            </a:r>
            <a:r>
              <a:rPr lang="en-US" altLang="zh-CN" sz="3200" kern="0" dirty="0" err="1">
                <a:ln w="3175">
                  <a:solidFill>
                    <a:prstClr val="black"/>
                  </a:solidFill>
                </a:ln>
                <a:solidFill>
                  <a:prstClr val="black"/>
                </a:solidFill>
                <a:ea typeface="站酷快乐体2016修订版" panose="02010600030101010101" pitchFamily="2" charset="-122"/>
              </a:rPr>
              <a:t>câu</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tả</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một</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đồ</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dùng</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học</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tập</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của</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em</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theo</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gợi</a:t>
            </a:r>
            <a:r>
              <a:rPr lang="en-US" altLang="zh-CN" sz="3200" kern="0" dirty="0">
                <a:ln w="3175">
                  <a:solidFill>
                    <a:prstClr val="black"/>
                  </a:solidFill>
                </a:ln>
                <a:solidFill>
                  <a:prstClr val="black"/>
                </a:solidFill>
                <a:ea typeface="站酷快乐体2016修订版" panose="02010600030101010101" pitchFamily="2" charset="-122"/>
              </a:rPr>
              <a:t> ý:</a:t>
            </a:r>
            <a:endParaRPr lang="zh-CN" altLang="en-US" sz="3200" kern="0" dirty="0">
              <a:ln w="3175">
                <a:solidFill>
                  <a:prstClr val="black"/>
                </a:solidFill>
              </a:ln>
              <a:solidFill>
                <a:prstClr val="black"/>
              </a:solidFill>
              <a:ea typeface="站酷快乐体2016修订版" panose="02010600030101010101" pitchFamily="2" charset="-122"/>
            </a:endParaRPr>
          </a:p>
        </p:txBody>
      </p:sp>
      <p:sp>
        <p:nvSpPr>
          <p:cNvPr id="17" name="Rectangle: Rounded Corners 9">
            <a:extLst>
              <a:ext uri="{FF2B5EF4-FFF2-40B4-BE49-F238E27FC236}">
                <a16:creationId xmlns:a16="http://schemas.microsoft.com/office/drawing/2014/main" id="{993C81C3-344F-4097-A88A-6A400F4F6BAE}"/>
              </a:ext>
            </a:extLst>
          </p:cNvPr>
          <p:cNvSpPr/>
          <p:nvPr/>
        </p:nvSpPr>
        <p:spPr>
          <a:xfrm>
            <a:off x="5678298" y="2420613"/>
            <a:ext cx="2044866" cy="555511"/>
          </a:xfrm>
          <a:custGeom>
            <a:avLst/>
            <a:gdLst>
              <a:gd name="connsiteX0" fmla="*/ 0 w 2332382"/>
              <a:gd name="connsiteY0" fmla="*/ 137494 h 824946"/>
              <a:gd name="connsiteX1" fmla="*/ 137494 w 2332382"/>
              <a:gd name="connsiteY1" fmla="*/ 0 h 824946"/>
              <a:gd name="connsiteX2" fmla="*/ 2194888 w 2332382"/>
              <a:gd name="connsiteY2" fmla="*/ 0 h 824946"/>
              <a:gd name="connsiteX3" fmla="*/ 2332382 w 2332382"/>
              <a:gd name="connsiteY3" fmla="*/ 137494 h 824946"/>
              <a:gd name="connsiteX4" fmla="*/ 2332382 w 2332382"/>
              <a:gd name="connsiteY4" fmla="*/ 687452 h 824946"/>
              <a:gd name="connsiteX5" fmla="*/ 2194888 w 2332382"/>
              <a:gd name="connsiteY5" fmla="*/ 824946 h 824946"/>
              <a:gd name="connsiteX6" fmla="*/ 137494 w 2332382"/>
              <a:gd name="connsiteY6" fmla="*/ 824946 h 824946"/>
              <a:gd name="connsiteX7" fmla="*/ 0 w 2332382"/>
              <a:gd name="connsiteY7" fmla="*/ 687452 h 824946"/>
              <a:gd name="connsiteX8" fmla="*/ 0 w 2332382"/>
              <a:gd name="connsiteY8" fmla="*/ 137494 h 82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382" h="824946" fill="none" extrusionOk="0">
                <a:moveTo>
                  <a:pt x="0" y="137494"/>
                </a:moveTo>
                <a:cubicBezTo>
                  <a:pt x="-4129" y="53345"/>
                  <a:pt x="65981" y="1051"/>
                  <a:pt x="137494" y="0"/>
                </a:cubicBezTo>
                <a:cubicBezTo>
                  <a:pt x="862124" y="169747"/>
                  <a:pt x="1765346" y="36206"/>
                  <a:pt x="2194888" y="0"/>
                </a:cubicBezTo>
                <a:cubicBezTo>
                  <a:pt x="2268182" y="400"/>
                  <a:pt x="2331646" y="58495"/>
                  <a:pt x="2332382" y="137494"/>
                </a:cubicBezTo>
                <a:cubicBezTo>
                  <a:pt x="2292288" y="279429"/>
                  <a:pt x="2361597" y="599591"/>
                  <a:pt x="2332382" y="687452"/>
                </a:cubicBezTo>
                <a:cubicBezTo>
                  <a:pt x="2327874" y="757688"/>
                  <a:pt x="2268803" y="812234"/>
                  <a:pt x="2194888" y="824946"/>
                </a:cubicBezTo>
                <a:cubicBezTo>
                  <a:pt x="1745012" y="902454"/>
                  <a:pt x="986095" y="723590"/>
                  <a:pt x="137494" y="824946"/>
                </a:cubicBezTo>
                <a:cubicBezTo>
                  <a:pt x="56204" y="825604"/>
                  <a:pt x="8025" y="772657"/>
                  <a:pt x="0" y="687452"/>
                </a:cubicBezTo>
                <a:cubicBezTo>
                  <a:pt x="37745" y="478011"/>
                  <a:pt x="34591" y="209973"/>
                  <a:pt x="0" y="137494"/>
                </a:cubicBezTo>
                <a:close/>
              </a:path>
              <a:path w="2332382" h="824946" stroke="0" extrusionOk="0">
                <a:moveTo>
                  <a:pt x="0" y="137494"/>
                </a:moveTo>
                <a:cubicBezTo>
                  <a:pt x="11857" y="69217"/>
                  <a:pt x="55347" y="-4822"/>
                  <a:pt x="137494" y="0"/>
                </a:cubicBezTo>
                <a:cubicBezTo>
                  <a:pt x="896800" y="-4312"/>
                  <a:pt x="1845166" y="-37712"/>
                  <a:pt x="2194888" y="0"/>
                </a:cubicBezTo>
                <a:cubicBezTo>
                  <a:pt x="2259927" y="1401"/>
                  <a:pt x="2335278" y="59133"/>
                  <a:pt x="2332382" y="137494"/>
                </a:cubicBezTo>
                <a:cubicBezTo>
                  <a:pt x="2342800" y="260082"/>
                  <a:pt x="2357737" y="509667"/>
                  <a:pt x="2332382" y="687452"/>
                </a:cubicBezTo>
                <a:cubicBezTo>
                  <a:pt x="2327167" y="767019"/>
                  <a:pt x="2262868" y="821947"/>
                  <a:pt x="2194888" y="824946"/>
                </a:cubicBezTo>
                <a:cubicBezTo>
                  <a:pt x="1300024" y="775893"/>
                  <a:pt x="1101139" y="882816"/>
                  <a:pt x="137494" y="824946"/>
                </a:cubicBezTo>
                <a:cubicBezTo>
                  <a:pt x="61748" y="826148"/>
                  <a:pt x="12631" y="766188"/>
                  <a:pt x="0" y="687452"/>
                </a:cubicBezTo>
                <a:cubicBezTo>
                  <a:pt x="25317" y="470254"/>
                  <a:pt x="40827" y="279145"/>
                  <a:pt x="0" y="137494"/>
                </a:cubicBezTo>
                <a:close/>
              </a:path>
            </a:pathLst>
          </a:custGeom>
          <a:solidFill>
            <a:srgbClr val="CCFFFF"/>
          </a:solidFill>
          <a:ln w="28575">
            <a:solidFill>
              <a:srgbClr val="66FFFF"/>
            </a:solidFill>
            <a:extLst>
              <a:ext uri="{C807C97D-BFC1-408E-A445-0C87EB9F89A2}">
                <ask:lineSketchStyleProps xmlns:ask="http://schemas.microsoft.com/office/drawing/2018/sketchyshapes" sd="2338452213">
                  <a:custGeom>
                    <a:avLst/>
                    <a:gdLst>
                      <a:gd name="connsiteX0" fmla="*/ 0 w 2044866"/>
                      <a:gd name="connsiteY0" fmla="*/ 92587 h 555511"/>
                      <a:gd name="connsiteX1" fmla="*/ 120544 w 2044866"/>
                      <a:gd name="connsiteY1" fmla="*/ 0 h 555511"/>
                      <a:gd name="connsiteX2" fmla="*/ 1924321 w 2044866"/>
                      <a:gd name="connsiteY2" fmla="*/ 0 h 555511"/>
                      <a:gd name="connsiteX3" fmla="*/ 2044866 w 2044866"/>
                      <a:gd name="connsiteY3" fmla="*/ 92587 h 555511"/>
                      <a:gd name="connsiteX4" fmla="*/ 2044866 w 2044866"/>
                      <a:gd name="connsiteY4" fmla="*/ 462923 h 555511"/>
                      <a:gd name="connsiteX5" fmla="*/ 1924321 w 2044866"/>
                      <a:gd name="connsiteY5" fmla="*/ 555511 h 555511"/>
                      <a:gd name="connsiteX6" fmla="*/ 120544 w 2044866"/>
                      <a:gd name="connsiteY6" fmla="*/ 555511 h 555511"/>
                      <a:gd name="connsiteX7" fmla="*/ 0 w 2044866"/>
                      <a:gd name="connsiteY7" fmla="*/ 462923 h 555511"/>
                      <a:gd name="connsiteX8" fmla="*/ 0 w 2044866"/>
                      <a:gd name="connsiteY8" fmla="*/ 92587 h 555511"/>
                      <a:gd name="connsiteX0" fmla="*/ 0 w 2044866"/>
                      <a:gd name="connsiteY0" fmla="*/ 92587 h 555511"/>
                      <a:gd name="connsiteX1" fmla="*/ 120544 w 2044866"/>
                      <a:gd name="connsiteY1" fmla="*/ 0 h 555511"/>
                      <a:gd name="connsiteX2" fmla="*/ 1924321 w 2044866"/>
                      <a:gd name="connsiteY2" fmla="*/ 0 h 555511"/>
                      <a:gd name="connsiteX3" fmla="*/ 2044866 w 2044866"/>
                      <a:gd name="connsiteY3" fmla="*/ 92587 h 555511"/>
                      <a:gd name="connsiteX4" fmla="*/ 2044866 w 2044866"/>
                      <a:gd name="connsiteY4" fmla="*/ 462923 h 555511"/>
                      <a:gd name="connsiteX5" fmla="*/ 1924321 w 2044866"/>
                      <a:gd name="connsiteY5" fmla="*/ 555511 h 555511"/>
                      <a:gd name="connsiteX6" fmla="*/ 120544 w 2044866"/>
                      <a:gd name="connsiteY6" fmla="*/ 555511 h 555511"/>
                      <a:gd name="connsiteX7" fmla="*/ 0 w 2044866"/>
                      <a:gd name="connsiteY7" fmla="*/ 462923 h 555511"/>
                      <a:gd name="connsiteX8" fmla="*/ 0 w 2044866"/>
                      <a:gd name="connsiteY8" fmla="*/ 92587 h 55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4866" h="555511" fill="none" extrusionOk="0">
                        <a:moveTo>
                          <a:pt x="0" y="92587"/>
                        </a:moveTo>
                        <a:cubicBezTo>
                          <a:pt x="-6476" y="30242"/>
                          <a:pt x="68999" y="3357"/>
                          <a:pt x="120544" y="0"/>
                        </a:cubicBezTo>
                        <a:cubicBezTo>
                          <a:pt x="752883" y="118320"/>
                          <a:pt x="1541289" y="22908"/>
                          <a:pt x="1924321" y="0"/>
                        </a:cubicBezTo>
                        <a:cubicBezTo>
                          <a:pt x="1986823" y="535"/>
                          <a:pt x="2042110" y="30608"/>
                          <a:pt x="2044866" y="92587"/>
                        </a:cubicBezTo>
                        <a:cubicBezTo>
                          <a:pt x="2005530" y="196147"/>
                          <a:pt x="2079232" y="400022"/>
                          <a:pt x="2044866" y="462923"/>
                        </a:cubicBezTo>
                        <a:cubicBezTo>
                          <a:pt x="2038053" y="506605"/>
                          <a:pt x="1988842" y="545174"/>
                          <a:pt x="1924321" y="555511"/>
                        </a:cubicBezTo>
                        <a:cubicBezTo>
                          <a:pt x="1633491" y="651625"/>
                          <a:pt x="916859" y="403824"/>
                          <a:pt x="120544" y="555511"/>
                        </a:cubicBezTo>
                        <a:cubicBezTo>
                          <a:pt x="48229" y="556083"/>
                          <a:pt x="13287" y="527521"/>
                          <a:pt x="0" y="462923"/>
                        </a:cubicBezTo>
                        <a:cubicBezTo>
                          <a:pt x="31021" y="322704"/>
                          <a:pt x="34792" y="145483"/>
                          <a:pt x="0" y="92587"/>
                        </a:cubicBezTo>
                        <a:close/>
                      </a:path>
                      <a:path w="2044866" h="555511" stroke="0" extrusionOk="0">
                        <a:moveTo>
                          <a:pt x="0" y="92587"/>
                        </a:moveTo>
                        <a:cubicBezTo>
                          <a:pt x="7947" y="49036"/>
                          <a:pt x="57398" y="-10269"/>
                          <a:pt x="120544" y="0"/>
                        </a:cubicBezTo>
                        <a:cubicBezTo>
                          <a:pt x="757710" y="-19431"/>
                          <a:pt x="1598951" y="-23624"/>
                          <a:pt x="1924321" y="0"/>
                        </a:cubicBezTo>
                        <a:cubicBezTo>
                          <a:pt x="1972892" y="4623"/>
                          <a:pt x="2041092" y="41849"/>
                          <a:pt x="2044866" y="92587"/>
                        </a:cubicBezTo>
                        <a:cubicBezTo>
                          <a:pt x="2052389" y="170858"/>
                          <a:pt x="2066088" y="348333"/>
                          <a:pt x="2044866" y="462923"/>
                        </a:cubicBezTo>
                        <a:cubicBezTo>
                          <a:pt x="2036237" y="516846"/>
                          <a:pt x="1976766" y="544624"/>
                          <a:pt x="1924321" y="555511"/>
                        </a:cubicBezTo>
                        <a:cubicBezTo>
                          <a:pt x="1133094" y="543356"/>
                          <a:pt x="974830" y="620963"/>
                          <a:pt x="120544" y="555511"/>
                        </a:cubicBezTo>
                        <a:cubicBezTo>
                          <a:pt x="63432" y="557519"/>
                          <a:pt x="6559" y="525329"/>
                          <a:pt x="0" y="462923"/>
                        </a:cubicBezTo>
                        <a:cubicBezTo>
                          <a:pt x="18483" y="318952"/>
                          <a:pt x="26198" y="195370"/>
                          <a:pt x="0" y="92587"/>
                        </a:cubicBezTo>
                        <a:close/>
                      </a:path>
                      <a:path w="2044866" h="555511" fill="none" stroke="0" extrusionOk="0">
                        <a:moveTo>
                          <a:pt x="0" y="92587"/>
                        </a:moveTo>
                        <a:cubicBezTo>
                          <a:pt x="-325" y="38051"/>
                          <a:pt x="54456" y="-1926"/>
                          <a:pt x="120544" y="0"/>
                        </a:cubicBezTo>
                        <a:cubicBezTo>
                          <a:pt x="699278" y="120767"/>
                          <a:pt x="1506442" y="74261"/>
                          <a:pt x="1924321" y="0"/>
                        </a:cubicBezTo>
                        <a:cubicBezTo>
                          <a:pt x="1987588" y="397"/>
                          <a:pt x="2046687" y="37323"/>
                          <a:pt x="2044866" y="92587"/>
                        </a:cubicBezTo>
                        <a:cubicBezTo>
                          <a:pt x="2006245" y="187359"/>
                          <a:pt x="2065886" y="405052"/>
                          <a:pt x="2044866" y="462923"/>
                        </a:cubicBezTo>
                        <a:cubicBezTo>
                          <a:pt x="2033091" y="515666"/>
                          <a:pt x="1983995" y="545017"/>
                          <a:pt x="1924321" y="555511"/>
                        </a:cubicBezTo>
                        <a:cubicBezTo>
                          <a:pt x="1489627" y="555509"/>
                          <a:pt x="848966" y="520324"/>
                          <a:pt x="120544" y="555511"/>
                        </a:cubicBezTo>
                        <a:cubicBezTo>
                          <a:pt x="49524" y="557526"/>
                          <a:pt x="11565" y="521304"/>
                          <a:pt x="0" y="462923"/>
                        </a:cubicBezTo>
                        <a:cubicBezTo>
                          <a:pt x="31443" y="332204"/>
                          <a:pt x="30066" y="139346"/>
                          <a:pt x="0" y="9258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Hình</a:t>
            </a:r>
            <a:r>
              <a:rPr lang="en-US" sz="2800" dirty="0">
                <a:solidFill>
                  <a:schemeClr val="tx1"/>
                </a:solidFill>
              </a:rPr>
              <a:t> </a:t>
            </a:r>
            <a:r>
              <a:rPr lang="en-US" sz="2800" dirty="0" err="1">
                <a:solidFill>
                  <a:schemeClr val="tx1"/>
                </a:solidFill>
              </a:rPr>
              <a:t>dáng</a:t>
            </a:r>
            <a:endParaRPr lang="en-US" sz="2800" dirty="0">
              <a:solidFill>
                <a:schemeClr val="tx1"/>
              </a:solidFill>
            </a:endParaRPr>
          </a:p>
        </p:txBody>
      </p:sp>
      <p:sp>
        <p:nvSpPr>
          <p:cNvPr id="18" name="Rectangle: Rounded Corners 23">
            <a:extLst>
              <a:ext uri="{FF2B5EF4-FFF2-40B4-BE49-F238E27FC236}">
                <a16:creationId xmlns:a16="http://schemas.microsoft.com/office/drawing/2014/main" id="{D2B15D12-6F22-46B4-9ECE-9FA2C38B3C24}"/>
              </a:ext>
            </a:extLst>
          </p:cNvPr>
          <p:cNvSpPr/>
          <p:nvPr/>
        </p:nvSpPr>
        <p:spPr>
          <a:xfrm>
            <a:off x="5729084" y="4011261"/>
            <a:ext cx="1994080" cy="571229"/>
          </a:xfrm>
          <a:custGeom>
            <a:avLst/>
            <a:gdLst>
              <a:gd name="connsiteX0" fmla="*/ 0 w 2332382"/>
              <a:gd name="connsiteY0" fmla="*/ 137494 h 824946"/>
              <a:gd name="connsiteX1" fmla="*/ 137494 w 2332382"/>
              <a:gd name="connsiteY1" fmla="*/ 0 h 824946"/>
              <a:gd name="connsiteX2" fmla="*/ 2194888 w 2332382"/>
              <a:gd name="connsiteY2" fmla="*/ 0 h 824946"/>
              <a:gd name="connsiteX3" fmla="*/ 2332382 w 2332382"/>
              <a:gd name="connsiteY3" fmla="*/ 137494 h 824946"/>
              <a:gd name="connsiteX4" fmla="*/ 2332382 w 2332382"/>
              <a:gd name="connsiteY4" fmla="*/ 687452 h 824946"/>
              <a:gd name="connsiteX5" fmla="*/ 2194888 w 2332382"/>
              <a:gd name="connsiteY5" fmla="*/ 824946 h 824946"/>
              <a:gd name="connsiteX6" fmla="*/ 137494 w 2332382"/>
              <a:gd name="connsiteY6" fmla="*/ 824946 h 824946"/>
              <a:gd name="connsiteX7" fmla="*/ 0 w 2332382"/>
              <a:gd name="connsiteY7" fmla="*/ 687452 h 824946"/>
              <a:gd name="connsiteX8" fmla="*/ 0 w 2332382"/>
              <a:gd name="connsiteY8" fmla="*/ 137494 h 82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382" h="824946" fill="none" extrusionOk="0">
                <a:moveTo>
                  <a:pt x="0" y="137494"/>
                </a:moveTo>
                <a:cubicBezTo>
                  <a:pt x="-4129" y="53345"/>
                  <a:pt x="65981" y="1051"/>
                  <a:pt x="137494" y="0"/>
                </a:cubicBezTo>
                <a:cubicBezTo>
                  <a:pt x="862124" y="169747"/>
                  <a:pt x="1765346" y="36206"/>
                  <a:pt x="2194888" y="0"/>
                </a:cubicBezTo>
                <a:cubicBezTo>
                  <a:pt x="2268182" y="400"/>
                  <a:pt x="2331646" y="58495"/>
                  <a:pt x="2332382" y="137494"/>
                </a:cubicBezTo>
                <a:cubicBezTo>
                  <a:pt x="2292288" y="279429"/>
                  <a:pt x="2361597" y="599591"/>
                  <a:pt x="2332382" y="687452"/>
                </a:cubicBezTo>
                <a:cubicBezTo>
                  <a:pt x="2327874" y="757688"/>
                  <a:pt x="2268803" y="812234"/>
                  <a:pt x="2194888" y="824946"/>
                </a:cubicBezTo>
                <a:cubicBezTo>
                  <a:pt x="1745012" y="902454"/>
                  <a:pt x="986095" y="723590"/>
                  <a:pt x="137494" y="824946"/>
                </a:cubicBezTo>
                <a:cubicBezTo>
                  <a:pt x="56204" y="825604"/>
                  <a:pt x="8025" y="772657"/>
                  <a:pt x="0" y="687452"/>
                </a:cubicBezTo>
                <a:cubicBezTo>
                  <a:pt x="37745" y="478011"/>
                  <a:pt x="34591" y="209973"/>
                  <a:pt x="0" y="137494"/>
                </a:cubicBezTo>
                <a:close/>
              </a:path>
              <a:path w="2332382" h="824946" stroke="0" extrusionOk="0">
                <a:moveTo>
                  <a:pt x="0" y="137494"/>
                </a:moveTo>
                <a:cubicBezTo>
                  <a:pt x="11857" y="69217"/>
                  <a:pt x="55347" y="-4822"/>
                  <a:pt x="137494" y="0"/>
                </a:cubicBezTo>
                <a:cubicBezTo>
                  <a:pt x="896800" y="-4312"/>
                  <a:pt x="1845166" y="-37712"/>
                  <a:pt x="2194888" y="0"/>
                </a:cubicBezTo>
                <a:cubicBezTo>
                  <a:pt x="2259927" y="1401"/>
                  <a:pt x="2335278" y="59133"/>
                  <a:pt x="2332382" y="137494"/>
                </a:cubicBezTo>
                <a:cubicBezTo>
                  <a:pt x="2342800" y="260082"/>
                  <a:pt x="2357737" y="509667"/>
                  <a:pt x="2332382" y="687452"/>
                </a:cubicBezTo>
                <a:cubicBezTo>
                  <a:pt x="2327167" y="767019"/>
                  <a:pt x="2262868" y="821947"/>
                  <a:pt x="2194888" y="824946"/>
                </a:cubicBezTo>
                <a:cubicBezTo>
                  <a:pt x="1300024" y="775893"/>
                  <a:pt x="1101139" y="882816"/>
                  <a:pt x="137494" y="824946"/>
                </a:cubicBezTo>
                <a:cubicBezTo>
                  <a:pt x="61748" y="826148"/>
                  <a:pt x="12631" y="766188"/>
                  <a:pt x="0" y="687452"/>
                </a:cubicBezTo>
                <a:cubicBezTo>
                  <a:pt x="25317" y="470254"/>
                  <a:pt x="40827" y="279145"/>
                  <a:pt x="0" y="137494"/>
                </a:cubicBezTo>
                <a:close/>
              </a:path>
            </a:pathLst>
          </a:custGeom>
          <a:solidFill>
            <a:srgbClr val="E4A3D4"/>
          </a:solidFill>
          <a:ln w="28575">
            <a:solidFill>
              <a:srgbClr val="BE8ABF"/>
            </a:solidFill>
            <a:extLst>
              <a:ext uri="{C807C97D-BFC1-408E-A445-0C87EB9F89A2}">
                <ask:lineSketchStyleProps xmlns:ask="http://schemas.microsoft.com/office/drawing/2018/sketchyshapes" sd="2338452213">
                  <a:custGeom>
                    <a:avLst/>
                    <a:gdLst>
                      <a:gd name="connsiteX0" fmla="*/ 0 w 1994080"/>
                      <a:gd name="connsiteY0" fmla="*/ 95207 h 571229"/>
                      <a:gd name="connsiteX1" fmla="*/ 95207 w 1994080"/>
                      <a:gd name="connsiteY1" fmla="*/ 0 h 571229"/>
                      <a:gd name="connsiteX2" fmla="*/ 1898873 w 1994080"/>
                      <a:gd name="connsiteY2" fmla="*/ 0 h 571229"/>
                      <a:gd name="connsiteX3" fmla="*/ 1994080 w 1994080"/>
                      <a:gd name="connsiteY3" fmla="*/ 95207 h 571229"/>
                      <a:gd name="connsiteX4" fmla="*/ 1994080 w 1994080"/>
                      <a:gd name="connsiteY4" fmla="*/ 476022 h 571229"/>
                      <a:gd name="connsiteX5" fmla="*/ 1898873 w 1994080"/>
                      <a:gd name="connsiteY5" fmla="*/ 571229 h 571229"/>
                      <a:gd name="connsiteX6" fmla="*/ 95207 w 1994080"/>
                      <a:gd name="connsiteY6" fmla="*/ 571229 h 571229"/>
                      <a:gd name="connsiteX7" fmla="*/ 0 w 1994080"/>
                      <a:gd name="connsiteY7" fmla="*/ 476022 h 571229"/>
                      <a:gd name="connsiteX8" fmla="*/ 0 w 1994080"/>
                      <a:gd name="connsiteY8" fmla="*/ 95207 h 57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4080" h="571229" fill="none" extrusionOk="0">
                        <a:moveTo>
                          <a:pt x="0" y="95207"/>
                        </a:moveTo>
                        <a:cubicBezTo>
                          <a:pt x="-4636" y="33405"/>
                          <a:pt x="46931" y="1023"/>
                          <a:pt x="95207" y="0"/>
                        </a:cubicBezTo>
                        <a:cubicBezTo>
                          <a:pt x="824067" y="-23736"/>
                          <a:pt x="1349219" y="-52492"/>
                          <a:pt x="1898873" y="0"/>
                        </a:cubicBezTo>
                        <a:cubicBezTo>
                          <a:pt x="1948419" y="459"/>
                          <a:pt x="1991838" y="33295"/>
                          <a:pt x="1994080" y="95207"/>
                        </a:cubicBezTo>
                        <a:cubicBezTo>
                          <a:pt x="1995492" y="192076"/>
                          <a:pt x="1963309" y="311081"/>
                          <a:pt x="1994080" y="476022"/>
                        </a:cubicBezTo>
                        <a:cubicBezTo>
                          <a:pt x="1989307" y="522568"/>
                          <a:pt x="1951255" y="569975"/>
                          <a:pt x="1898873" y="571229"/>
                        </a:cubicBezTo>
                        <a:cubicBezTo>
                          <a:pt x="1624071" y="643507"/>
                          <a:pt x="518917" y="501695"/>
                          <a:pt x="95207" y="571229"/>
                        </a:cubicBezTo>
                        <a:cubicBezTo>
                          <a:pt x="39953" y="571558"/>
                          <a:pt x="6196" y="535761"/>
                          <a:pt x="0" y="476022"/>
                        </a:cubicBezTo>
                        <a:cubicBezTo>
                          <a:pt x="-3977" y="330258"/>
                          <a:pt x="32876" y="250929"/>
                          <a:pt x="0" y="95207"/>
                        </a:cubicBezTo>
                        <a:close/>
                      </a:path>
                      <a:path w="1994080" h="571229" stroke="0" extrusionOk="0">
                        <a:moveTo>
                          <a:pt x="0" y="95207"/>
                        </a:moveTo>
                        <a:cubicBezTo>
                          <a:pt x="4694" y="45658"/>
                          <a:pt x="39297" y="-2585"/>
                          <a:pt x="95207" y="0"/>
                        </a:cubicBezTo>
                        <a:cubicBezTo>
                          <a:pt x="663949" y="77384"/>
                          <a:pt x="1459495" y="132010"/>
                          <a:pt x="1898873" y="0"/>
                        </a:cubicBezTo>
                        <a:cubicBezTo>
                          <a:pt x="1946382" y="652"/>
                          <a:pt x="1999745" y="37882"/>
                          <a:pt x="1994080" y="95207"/>
                        </a:cubicBezTo>
                        <a:cubicBezTo>
                          <a:pt x="1992997" y="267050"/>
                          <a:pt x="1981985" y="397208"/>
                          <a:pt x="1994080" y="476022"/>
                        </a:cubicBezTo>
                        <a:cubicBezTo>
                          <a:pt x="1986140" y="534131"/>
                          <a:pt x="1943985" y="568414"/>
                          <a:pt x="1898873" y="571229"/>
                        </a:cubicBezTo>
                        <a:cubicBezTo>
                          <a:pt x="1436478" y="509082"/>
                          <a:pt x="480565" y="710640"/>
                          <a:pt x="95207" y="571229"/>
                        </a:cubicBezTo>
                        <a:cubicBezTo>
                          <a:pt x="43973" y="579731"/>
                          <a:pt x="3676" y="529418"/>
                          <a:pt x="0" y="476022"/>
                        </a:cubicBezTo>
                        <a:cubicBezTo>
                          <a:pt x="13113" y="403734"/>
                          <a:pt x="-13330" y="233548"/>
                          <a:pt x="0" y="9520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Màu</a:t>
            </a:r>
            <a:r>
              <a:rPr lang="en-US" sz="2800" dirty="0">
                <a:solidFill>
                  <a:schemeClr val="tx1"/>
                </a:solidFill>
              </a:rPr>
              <a:t> </a:t>
            </a:r>
            <a:r>
              <a:rPr lang="en-US" sz="2800" dirty="0" err="1">
                <a:solidFill>
                  <a:schemeClr val="tx1"/>
                </a:solidFill>
              </a:rPr>
              <a:t>sắc</a:t>
            </a:r>
            <a:endParaRPr lang="en-US" sz="2800" dirty="0">
              <a:solidFill>
                <a:schemeClr val="tx1"/>
              </a:solidFill>
            </a:endParaRPr>
          </a:p>
        </p:txBody>
      </p:sp>
      <p:sp>
        <p:nvSpPr>
          <p:cNvPr id="22" name="Rectangle: Rounded Corners 9">
            <a:extLst>
              <a:ext uri="{FF2B5EF4-FFF2-40B4-BE49-F238E27FC236}">
                <a16:creationId xmlns:a16="http://schemas.microsoft.com/office/drawing/2014/main" id="{993C81C3-344F-4097-A88A-6A400F4F6BAE}"/>
              </a:ext>
            </a:extLst>
          </p:cNvPr>
          <p:cNvSpPr/>
          <p:nvPr/>
        </p:nvSpPr>
        <p:spPr>
          <a:xfrm>
            <a:off x="5714800" y="3123506"/>
            <a:ext cx="1974721" cy="648315"/>
          </a:xfrm>
          <a:custGeom>
            <a:avLst/>
            <a:gdLst>
              <a:gd name="connsiteX0" fmla="*/ 0 w 2332382"/>
              <a:gd name="connsiteY0" fmla="*/ 137494 h 824946"/>
              <a:gd name="connsiteX1" fmla="*/ 137494 w 2332382"/>
              <a:gd name="connsiteY1" fmla="*/ 0 h 824946"/>
              <a:gd name="connsiteX2" fmla="*/ 2194888 w 2332382"/>
              <a:gd name="connsiteY2" fmla="*/ 0 h 824946"/>
              <a:gd name="connsiteX3" fmla="*/ 2332382 w 2332382"/>
              <a:gd name="connsiteY3" fmla="*/ 137494 h 824946"/>
              <a:gd name="connsiteX4" fmla="*/ 2332382 w 2332382"/>
              <a:gd name="connsiteY4" fmla="*/ 687452 h 824946"/>
              <a:gd name="connsiteX5" fmla="*/ 2194888 w 2332382"/>
              <a:gd name="connsiteY5" fmla="*/ 824946 h 824946"/>
              <a:gd name="connsiteX6" fmla="*/ 137494 w 2332382"/>
              <a:gd name="connsiteY6" fmla="*/ 824946 h 824946"/>
              <a:gd name="connsiteX7" fmla="*/ 0 w 2332382"/>
              <a:gd name="connsiteY7" fmla="*/ 687452 h 824946"/>
              <a:gd name="connsiteX8" fmla="*/ 0 w 2332382"/>
              <a:gd name="connsiteY8" fmla="*/ 137494 h 82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382" h="824946" fill="none" extrusionOk="0">
                <a:moveTo>
                  <a:pt x="0" y="137494"/>
                </a:moveTo>
                <a:cubicBezTo>
                  <a:pt x="-4129" y="53345"/>
                  <a:pt x="65981" y="1051"/>
                  <a:pt x="137494" y="0"/>
                </a:cubicBezTo>
                <a:cubicBezTo>
                  <a:pt x="862124" y="169747"/>
                  <a:pt x="1765346" y="36206"/>
                  <a:pt x="2194888" y="0"/>
                </a:cubicBezTo>
                <a:cubicBezTo>
                  <a:pt x="2268182" y="400"/>
                  <a:pt x="2331646" y="58495"/>
                  <a:pt x="2332382" y="137494"/>
                </a:cubicBezTo>
                <a:cubicBezTo>
                  <a:pt x="2292288" y="279429"/>
                  <a:pt x="2361597" y="599591"/>
                  <a:pt x="2332382" y="687452"/>
                </a:cubicBezTo>
                <a:cubicBezTo>
                  <a:pt x="2327874" y="757688"/>
                  <a:pt x="2268803" y="812234"/>
                  <a:pt x="2194888" y="824946"/>
                </a:cubicBezTo>
                <a:cubicBezTo>
                  <a:pt x="1745012" y="902454"/>
                  <a:pt x="986095" y="723590"/>
                  <a:pt x="137494" y="824946"/>
                </a:cubicBezTo>
                <a:cubicBezTo>
                  <a:pt x="56204" y="825604"/>
                  <a:pt x="8025" y="772657"/>
                  <a:pt x="0" y="687452"/>
                </a:cubicBezTo>
                <a:cubicBezTo>
                  <a:pt x="37745" y="478011"/>
                  <a:pt x="34591" y="209973"/>
                  <a:pt x="0" y="137494"/>
                </a:cubicBezTo>
                <a:close/>
              </a:path>
              <a:path w="2332382" h="824946" stroke="0" extrusionOk="0">
                <a:moveTo>
                  <a:pt x="0" y="137494"/>
                </a:moveTo>
                <a:cubicBezTo>
                  <a:pt x="11857" y="69217"/>
                  <a:pt x="55347" y="-4822"/>
                  <a:pt x="137494" y="0"/>
                </a:cubicBezTo>
                <a:cubicBezTo>
                  <a:pt x="896800" y="-4312"/>
                  <a:pt x="1845166" y="-37712"/>
                  <a:pt x="2194888" y="0"/>
                </a:cubicBezTo>
                <a:cubicBezTo>
                  <a:pt x="2259927" y="1401"/>
                  <a:pt x="2335278" y="59133"/>
                  <a:pt x="2332382" y="137494"/>
                </a:cubicBezTo>
                <a:cubicBezTo>
                  <a:pt x="2342800" y="260082"/>
                  <a:pt x="2357737" y="509667"/>
                  <a:pt x="2332382" y="687452"/>
                </a:cubicBezTo>
                <a:cubicBezTo>
                  <a:pt x="2327167" y="767019"/>
                  <a:pt x="2262868" y="821947"/>
                  <a:pt x="2194888" y="824946"/>
                </a:cubicBezTo>
                <a:cubicBezTo>
                  <a:pt x="1300024" y="775893"/>
                  <a:pt x="1101139" y="882816"/>
                  <a:pt x="137494" y="824946"/>
                </a:cubicBezTo>
                <a:cubicBezTo>
                  <a:pt x="61748" y="826148"/>
                  <a:pt x="12631" y="766188"/>
                  <a:pt x="0" y="687452"/>
                </a:cubicBezTo>
                <a:cubicBezTo>
                  <a:pt x="25317" y="470254"/>
                  <a:pt x="40827" y="279145"/>
                  <a:pt x="0" y="137494"/>
                </a:cubicBezTo>
                <a:close/>
              </a:path>
            </a:pathLst>
          </a:custGeom>
          <a:solidFill>
            <a:schemeClr val="accent1">
              <a:lumMod val="20000"/>
              <a:lumOff val="80000"/>
            </a:schemeClr>
          </a:solidFill>
          <a:ln w="28575">
            <a:solidFill>
              <a:srgbClr val="FFC000"/>
            </a:solidFill>
            <a:extLst>
              <a:ext uri="{C807C97D-BFC1-408E-A445-0C87EB9F89A2}">
                <ask:lineSketchStyleProps xmlns:ask="http://schemas.microsoft.com/office/drawing/2018/sketchyshapes" sd="2338452213">
                  <a:custGeom>
                    <a:avLst/>
                    <a:gdLst>
                      <a:gd name="connsiteX0" fmla="*/ 0 w 1974721"/>
                      <a:gd name="connsiteY0" fmla="*/ 108055 h 648315"/>
                      <a:gd name="connsiteX1" fmla="*/ 108055 w 1974721"/>
                      <a:gd name="connsiteY1" fmla="*/ 0 h 648315"/>
                      <a:gd name="connsiteX2" fmla="*/ 1866666 w 1974721"/>
                      <a:gd name="connsiteY2" fmla="*/ 0 h 648315"/>
                      <a:gd name="connsiteX3" fmla="*/ 1974721 w 1974721"/>
                      <a:gd name="connsiteY3" fmla="*/ 108055 h 648315"/>
                      <a:gd name="connsiteX4" fmla="*/ 1974721 w 1974721"/>
                      <a:gd name="connsiteY4" fmla="*/ 540260 h 648315"/>
                      <a:gd name="connsiteX5" fmla="*/ 1866666 w 1974721"/>
                      <a:gd name="connsiteY5" fmla="*/ 648315 h 648315"/>
                      <a:gd name="connsiteX6" fmla="*/ 108055 w 1974721"/>
                      <a:gd name="connsiteY6" fmla="*/ 648315 h 648315"/>
                      <a:gd name="connsiteX7" fmla="*/ 0 w 1974721"/>
                      <a:gd name="connsiteY7" fmla="*/ 540260 h 648315"/>
                      <a:gd name="connsiteX8" fmla="*/ 0 w 1974721"/>
                      <a:gd name="connsiteY8" fmla="*/ 108055 h 64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721" h="648315" fill="none" extrusionOk="0">
                        <a:moveTo>
                          <a:pt x="0" y="108055"/>
                        </a:moveTo>
                        <a:cubicBezTo>
                          <a:pt x="-1712" y="44973"/>
                          <a:pt x="52636" y="1012"/>
                          <a:pt x="108055" y="0"/>
                        </a:cubicBezTo>
                        <a:cubicBezTo>
                          <a:pt x="898249" y="137961"/>
                          <a:pt x="1567951" y="13540"/>
                          <a:pt x="1866666" y="0"/>
                        </a:cubicBezTo>
                        <a:cubicBezTo>
                          <a:pt x="1924947" y="211"/>
                          <a:pt x="1973925" y="45065"/>
                          <a:pt x="1974721" y="108055"/>
                        </a:cubicBezTo>
                        <a:cubicBezTo>
                          <a:pt x="1983342" y="319897"/>
                          <a:pt x="2013417" y="387255"/>
                          <a:pt x="1974721" y="540260"/>
                        </a:cubicBezTo>
                        <a:cubicBezTo>
                          <a:pt x="1968907" y="592586"/>
                          <a:pt x="1926168" y="647217"/>
                          <a:pt x="1866666" y="648315"/>
                        </a:cubicBezTo>
                        <a:cubicBezTo>
                          <a:pt x="1088417" y="609878"/>
                          <a:pt x="805813" y="800888"/>
                          <a:pt x="108055" y="648315"/>
                        </a:cubicBezTo>
                        <a:cubicBezTo>
                          <a:pt x="40191" y="649322"/>
                          <a:pt x="4975" y="605684"/>
                          <a:pt x="0" y="540260"/>
                        </a:cubicBezTo>
                        <a:cubicBezTo>
                          <a:pt x="-35054" y="344629"/>
                          <a:pt x="6459" y="252448"/>
                          <a:pt x="0" y="108055"/>
                        </a:cubicBezTo>
                        <a:close/>
                      </a:path>
                      <a:path w="1974721" h="648315" stroke="0" extrusionOk="0">
                        <a:moveTo>
                          <a:pt x="0" y="108055"/>
                        </a:moveTo>
                        <a:cubicBezTo>
                          <a:pt x="8413" y="53812"/>
                          <a:pt x="38961" y="-7312"/>
                          <a:pt x="108055" y="0"/>
                        </a:cubicBezTo>
                        <a:cubicBezTo>
                          <a:pt x="803545" y="-130809"/>
                          <a:pt x="1668667" y="140322"/>
                          <a:pt x="1866666" y="0"/>
                        </a:cubicBezTo>
                        <a:cubicBezTo>
                          <a:pt x="1924487" y="239"/>
                          <a:pt x="1980759" y="43321"/>
                          <a:pt x="1974721" y="108055"/>
                        </a:cubicBezTo>
                        <a:cubicBezTo>
                          <a:pt x="1995993" y="304749"/>
                          <a:pt x="1997250" y="433747"/>
                          <a:pt x="1974721" y="540260"/>
                        </a:cubicBezTo>
                        <a:cubicBezTo>
                          <a:pt x="1971786" y="601980"/>
                          <a:pt x="1916796" y="644716"/>
                          <a:pt x="1866666" y="648315"/>
                        </a:cubicBezTo>
                        <a:cubicBezTo>
                          <a:pt x="1386031" y="636947"/>
                          <a:pt x="893003" y="636989"/>
                          <a:pt x="108055" y="648315"/>
                        </a:cubicBezTo>
                        <a:cubicBezTo>
                          <a:pt x="48884" y="651507"/>
                          <a:pt x="10103" y="602177"/>
                          <a:pt x="0" y="540260"/>
                        </a:cubicBezTo>
                        <a:cubicBezTo>
                          <a:pt x="20724" y="424387"/>
                          <a:pt x="29490" y="281479"/>
                          <a:pt x="0" y="1080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Kích</a:t>
            </a:r>
            <a:r>
              <a:rPr lang="en-US" sz="2800" dirty="0">
                <a:solidFill>
                  <a:schemeClr val="tx1"/>
                </a:solidFill>
              </a:rPr>
              <a:t> </a:t>
            </a:r>
            <a:r>
              <a:rPr lang="en-US" sz="2800" dirty="0" err="1">
                <a:solidFill>
                  <a:schemeClr val="tx1"/>
                </a:solidFill>
              </a:rPr>
              <a:t>thước</a:t>
            </a:r>
            <a:r>
              <a:rPr lang="en-US" sz="2800" dirty="0">
                <a:solidFill>
                  <a:schemeClr val="tx1"/>
                </a:solidFill>
              </a:rPr>
              <a:t> </a:t>
            </a:r>
          </a:p>
        </p:txBody>
      </p:sp>
      <p:sp>
        <p:nvSpPr>
          <p:cNvPr id="25" name="Rectangle: Rounded Corners 9">
            <a:extLst>
              <a:ext uri="{FF2B5EF4-FFF2-40B4-BE49-F238E27FC236}">
                <a16:creationId xmlns:a16="http://schemas.microsoft.com/office/drawing/2014/main" id="{993C81C3-344F-4097-A88A-6A400F4F6BAE}"/>
              </a:ext>
            </a:extLst>
          </p:cNvPr>
          <p:cNvSpPr/>
          <p:nvPr/>
        </p:nvSpPr>
        <p:spPr>
          <a:xfrm>
            <a:off x="5779275" y="4729390"/>
            <a:ext cx="1943889" cy="571229"/>
          </a:xfrm>
          <a:custGeom>
            <a:avLst/>
            <a:gdLst>
              <a:gd name="connsiteX0" fmla="*/ 0 w 2332382"/>
              <a:gd name="connsiteY0" fmla="*/ 137494 h 824946"/>
              <a:gd name="connsiteX1" fmla="*/ 137494 w 2332382"/>
              <a:gd name="connsiteY1" fmla="*/ 0 h 824946"/>
              <a:gd name="connsiteX2" fmla="*/ 2194888 w 2332382"/>
              <a:gd name="connsiteY2" fmla="*/ 0 h 824946"/>
              <a:gd name="connsiteX3" fmla="*/ 2332382 w 2332382"/>
              <a:gd name="connsiteY3" fmla="*/ 137494 h 824946"/>
              <a:gd name="connsiteX4" fmla="*/ 2332382 w 2332382"/>
              <a:gd name="connsiteY4" fmla="*/ 687452 h 824946"/>
              <a:gd name="connsiteX5" fmla="*/ 2194888 w 2332382"/>
              <a:gd name="connsiteY5" fmla="*/ 824946 h 824946"/>
              <a:gd name="connsiteX6" fmla="*/ 137494 w 2332382"/>
              <a:gd name="connsiteY6" fmla="*/ 824946 h 824946"/>
              <a:gd name="connsiteX7" fmla="*/ 0 w 2332382"/>
              <a:gd name="connsiteY7" fmla="*/ 687452 h 824946"/>
              <a:gd name="connsiteX8" fmla="*/ 0 w 2332382"/>
              <a:gd name="connsiteY8" fmla="*/ 137494 h 82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382" h="824946" fill="none" extrusionOk="0">
                <a:moveTo>
                  <a:pt x="0" y="137494"/>
                </a:moveTo>
                <a:cubicBezTo>
                  <a:pt x="-4129" y="53345"/>
                  <a:pt x="65981" y="1051"/>
                  <a:pt x="137494" y="0"/>
                </a:cubicBezTo>
                <a:cubicBezTo>
                  <a:pt x="862124" y="169747"/>
                  <a:pt x="1765346" y="36206"/>
                  <a:pt x="2194888" y="0"/>
                </a:cubicBezTo>
                <a:cubicBezTo>
                  <a:pt x="2268182" y="400"/>
                  <a:pt x="2331646" y="58495"/>
                  <a:pt x="2332382" y="137494"/>
                </a:cubicBezTo>
                <a:cubicBezTo>
                  <a:pt x="2292288" y="279429"/>
                  <a:pt x="2361597" y="599591"/>
                  <a:pt x="2332382" y="687452"/>
                </a:cubicBezTo>
                <a:cubicBezTo>
                  <a:pt x="2327874" y="757688"/>
                  <a:pt x="2268803" y="812234"/>
                  <a:pt x="2194888" y="824946"/>
                </a:cubicBezTo>
                <a:cubicBezTo>
                  <a:pt x="1745012" y="902454"/>
                  <a:pt x="986095" y="723590"/>
                  <a:pt x="137494" y="824946"/>
                </a:cubicBezTo>
                <a:cubicBezTo>
                  <a:pt x="56204" y="825604"/>
                  <a:pt x="8025" y="772657"/>
                  <a:pt x="0" y="687452"/>
                </a:cubicBezTo>
                <a:cubicBezTo>
                  <a:pt x="37745" y="478011"/>
                  <a:pt x="34591" y="209973"/>
                  <a:pt x="0" y="137494"/>
                </a:cubicBezTo>
                <a:close/>
              </a:path>
              <a:path w="2332382" h="824946" stroke="0" extrusionOk="0">
                <a:moveTo>
                  <a:pt x="0" y="137494"/>
                </a:moveTo>
                <a:cubicBezTo>
                  <a:pt x="11857" y="69217"/>
                  <a:pt x="55347" y="-4822"/>
                  <a:pt x="137494" y="0"/>
                </a:cubicBezTo>
                <a:cubicBezTo>
                  <a:pt x="896800" y="-4312"/>
                  <a:pt x="1845166" y="-37712"/>
                  <a:pt x="2194888" y="0"/>
                </a:cubicBezTo>
                <a:cubicBezTo>
                  <a:pt x="2259927" y="1401"/>
                  <a:pt x="2335278" y="59133"/>
                  <a:pt x="2332382" y="137494"/>
                </a:cubicBezTo>
                <a:cubicBezTo>
                  <a:pt x="2342800" y="260082"/>
                  <a:pt x="2357737" y="509667"/>
                  <a:pt x="2332382" y="687452"/>
                </a:cubicBezTo>
                <a:cubicBezTo>
                  <a:pt x="2327167" y="767019"/>
                  <a:pt x="2262868" y="821947"/>
                  <a:pt x="2194888" y="824946"/>
                </a:cubicBezTo>
                <a:cubicBezTo>
                  <a:pt x="1300024" y="775893"/>
                  <a:pt x="1101139" y="882816"/>
                  <a:pt x="137494" y="824946"/>
                </a:cubicBezTo>
                <a:cubicBezTo>
                  <a:pt x="61748" y="826148"/>
                  <a:pt x="12631" y="766188"/>
                  <a:pt x="0" y="687452"/>
                </a:cubicBezTo>
                <a:cubicBezTo>
                  <a:pt x="25317" y="470254"/>
                  <a:pt x="40827" y="279145"/>
                  <a:pt x="0" y="137494"/>
                </a:cubicBezTo>
                <a:close/>
              </a:path>
            </a:pathLst>
          </a:custGeom>
          <a:solidFill>
            <a:srgbClr val="FFC000"/>
          </a:solidFill>
          <a:ln w="28575">
            <a:solidFill>
              <a:srgbClr val="92D050"/>
            </a:solidFill>
            <a:extLst>
              <a:ext uri="{C807C97D-BFC1-408E-A445-0C87EB9F89A2}">
                <ask:lineSketchStyleProps xmlns:ask="http://schemas.microsoft.com/office/drawing/2018/sketchyshapes" sd="2338452213">
                  <a:custGeom>
                    <a:avLst/>
                    <a:gdLst>
                      <a:gd name="connsiteX0" fmla="*/ 0 w 1943889"/>
                      <a:gd name="connsiteY0" fmla="*/ 95207 h 571229"/>
                      <a:gd name="connsiteX1" fmla="*/ 95207 w 1943889"/>
                      <a:gd name="connsiteY1" fmla="*/ 0 h 571229"/>
                      <a:gd name="connsiteX2" fmla="*/ 1848682 w 1943889"/>
                      <a:gd name="connsiteY2" fmla="*/ 0 h 571229"/>
                      <a:gd name="connsiteX3" fmla="*/ 1943889 w 1943889"/>
                      <a:gd name="connsiteY3" fmla="*/ 95207 h 571229"/>
                      <a:gd name="connsiteX4" fmla="*/ 1943889 w 1943889"/>
                      <a:gd name="connsiteY4" fmla="*/ 476022 h 571229"/>
                      <a:gd name="connsiteX5" fmla="*/ 1848682 w 1943889"/>
                      <a:gd name="connsiteY5" fmla="*/ 571229 h 571229"/>
                      <a:gd name="connsiteX6" fmla="*/ 95207 w 1943889"/>
                      <a:gd name="connsiteY6" fmla="*/ 571229 h 571229"/>
                      <a:gd name="connsiteX7" fmla="*/ 0 w 1943889"/>
                      <a:gd name="connsiteY7" fmla="*/ 476022 h 571229"/>
                      <a:gd name="connsiteX8" fmla="*/ 0 w 1943889"/>
                      <a:gd name="connsiteY8" fmla="*/ 95207 h 57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89" h="571229" fill="none" extrusionOk="0">
                        <a:moveTo>
                          <a:pt x="0" y="95207"/>
                        </a:moveTo>
                        <a:cubicBezTo>
                          <a:pt x="-4636" y="33405"/>
                          <a:pt x="46931" y="1023"/>
                          <a:pt x="95207" y="0"/>
                        </a:cubicBezTo>
                        <a:cubicBezTo>
                          <a:pt x="501367" y="39086"/>
                          <a:pt x="998221" y="112544"/>
                          <a:pt x="1848682" y="0"/>
                        </a:cubicBezTo>
                        <a:cubicBezTo>
                          <a:pt x="1898228" y="459"/>
                          <a:pt x="1941647" y="33295"/>
                          <a:pt x="1943889" y="95207"/>
                        </a:cubicBezTo>
                        <a:cubicBezTo>
                          <a:pt x="1945301" y="192076"/>
                          <a:pt x="1913118" y="311081"/>
                          <a:pt x="1943889" y="476022"/>
                        </a:cubicBezTo>
                        <a:cubicBezTo>
                          <a:pt x="1939116" y="522568"/>
                          <a:pt x="1901064" y="569975"/>
                          <a:pt x="1848682" y="571229"/>
                        </a:cubicBezTo>
                        <a:cubicBezTo>
                          <a:pt x="1061142" y="687048"/>
                          <a:pt x="374195" y="496336"/>
                          <a:pt x="95207" y="571229"/>
                        </a:cubicBezTo>
                        <a:cubicBezTo>
                          <a:pt x="39953" y="571558"/>
                          <a:pt x="6196" y="535761"/>
                          <a:pt x="0" y="476022"/>
                        </a:cubicBezTo>
                        <a:cubicBezTo>
                          <a:pt x="-3977" y="330258"/>
                          <a:pt x="32876" y="250929"/>
                          <a:pt x="0" y="95207"/>
                        </a:cubicBezTo>
                        <a:close/>
                      </a:path>
                      <a:path w="1943889" h="571229" stroke="0" extrusionOk="0">
                        <a:moveTo>
                          <a:pt x="0" y="95207"/>
                        </a:moveTo>
                        <a:cubicBezTo>
                          <a:pt x="4694" y="45658"/>
                          <a:pt x="39297" y="-2585"/>
                          <a:pt x="95207" y="0"/>
                        </a:cubicBezTo>
                        <a:cubicBezTo>
                          <a:pt x="510318" y="-84709"/>
                          <a:pt x="1307362" y="-68895"/>
                          <a:pt x="1848682" y="0"/>
                        </a:cubicBezTo>
                        <a:cubicBezTo>
                          <a:pt x="1896191" y="652"/>
                          <a:pt x="1949554" y="37882"/>
                          <a:pt x="1943889" y="95207"/>
                        </a:cubicBezTo>
                        <a:cubicBezTo>
                          <a:pt x="1942806" y="267050"/>
                          <a:pt x="1931794" y="397208"/>
                          <a:pt x="1943889" y="476022"/>
                        </a:cubicBezTo>
                        <a:cubicBezTo>
                          <a:pt x="1935949" y="534131"/>
                          <a:pt x="1893794" y="568414"/>
                          <a:pt x="1848682" y="571229"/>
                        </a:cubicBezTo>
                        <a:cubicBezTo>
                          <a:pt x="1471469" y="509758"/>
                          <a:pt x="706887" y="635577"/>
                          <a:pt x="95207" y="571229"/>
                        </a:cubicBezTo>
                        <a:cubicBezTo>
                          <a:pt x="43973" y="579731"/>
                          <a:pt x="3676" y="529418"/>
                          <a:pt x="0" y="476022"/>
                        </a:cubicBezTo>
                        <a:cubicBezTo>
                          <a:pt x="13113" y="403734"/>
                          <a:pt x="-13330" y="233548"/>
                          <a:pt x="0" y="9520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Chất</a:t>
            </a:r>
            <a:r>
              <a:rPr lang="en-US" sz="2800" dirty="0">
                <a:solidFill>
                  <a:schemeClr val="tx1"/>
                </a:solidFill>
              </a:rPr>
              <a:t> </a:t>
            </a:r>
            <a:r>
              <a:rPr lang="en-US" sz="2800" dirty="0" err="1">
                <a:solidFill>
                  <a:schemeClr val="tx1"/>
                </a:solidFill>
              </a:rPr>
              <a:t>liệu</a:t>
            </a:r>
            <a:endParaRPr lang="en-US" sz="2800" dirty="0">
              <a:solidFill>
                <a:schemeClr val="tx1"/>
              </a:solidFill>
            </a:endParaRPr>
          </a:p>
        </p:txBody>
      </p:sp>
      <p:pic>
        <p:nvPicPr>
          <p:cNvPr id="1026" name="Picture 2" descr="Orange Automatic Pen Cartoon Illustration Writing Pen Record Pen, Writing  Pen, Record Pen, Pen PNG и PSD-файл пнг для бесплатной загрузки"/>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8698" t="5808" r="27552" b="6067"/>
          <a:stretch/>
        </p:blipFill>
        <p:spPr bwMode="auto">
          <a:xfrm rot="21003026">
            <a:off x="-231070" y="2188180"/>
            <a:ext cx="1797831" cy="362134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8829185" y="2483976"/>
            <a:ext cx="2575559" cy="421083"/>
          </a:xfrm>
          <a:prstGeom prst="roundRect">
            <a:avLst/>
          </a:prstGeom>
          <a:solidFill>
            <a:srgbClr val="CCFFFF"/>
          </a:solidFill>
          <a:ln>
            <a:solidFill>
              <a:srgbClr val="CCFFFF"/>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t>Hình</a:t>
            </a:r>
            <a:r>
              <a:rPr lang="en-US" sz="2400" dirty="0"/>
              <a:t> </a:t>
            </a:r>
            <a:r>
              <a:rPr lang="en-US" sz="2400" dirty="0" err="1"/>
              <a:t>trụ</a:t>
            </a:r>
            <a:r>
              <a:rPr lang="en-US" sz="2400" dirty="0"/>
              <a:t> thon </a:t>
            </a:r>
            <a:r>
              <a:rPr lang="en-US" sz="2400" dirty="0" err="1"/>
              <a:t>dài</a:t>
            </a:r>
            <a:endParaRPr lang="en-US" sz="2400" dirty="0"/>
          </a:p>
        </p:txBody>
      </p:sp>
      <p:sp>
        <p:nvSpPr>
          <p:cNvPr id="27" name="Rounded Rectangle 26"/>
          <p:cNvSpPr/>
          <p:nvPr/>
        </p:nvSpPr>
        <p:spPr>
          <a:xfrm>
            <a:off x="9067005" y="4052055"/>
            <a:ext cx="1473550" cy="435429"/>
          </a:xfrm>
          <a:prstGeom prst="roundRect">
            <a:avLst/>
          </a:prstGeom>
          <a:gradFill flip="none" rotWithShape="1">
            <a:gsLst>
              <a:gs pos="0">
                <a:srgbClr val="E4A3D4">
                  <a:tint val="66000"/>
                  <a:satMod val="160000"/>
                </a:srgbClr>
              </a:gs>
              <a:gs pos="50000">
                <a:srgbClr val="E4A3D4">
                  <a:tint val="44500"/>
                  <a:satMod val="160000"/>
                </a:srgbClr>
              </a:gs>
              <a:gs pos="100000">
                <a:srgbClr val="E4A3D4">
                  <a:tint val="23500"/>
                  <a:satMod val="160000"/>
                </a:srgbClr>
              </a:gs>
            </a:gsLst>
            <a:lin ang="8100000" scaled="1"/>
            <a:tileRect/>
          </a:gradFill>
          <a:ln>
            <a:solidFill>
              <a:srgbClr val="E4A3D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t>Màu</a:t>
            </a:r>
            <a:r>
              <a:rPr lang="en-US" sz="2400" dirty="0"/>
              <a:t> cam</a:t>
            </a:r>
          </a:p>
        </p:txBody>
      </p:sp>
      <p:sp>
        <p:nvSpPr>
          <p:cNvPr id="28" name="Rounded Rectangle 27"/>
          <p:cNvSpPr/>
          <p:nvPr/>
        </p:nvSpPr>
        <p:spPr>
          <a:xfrm>
            <a:off x="5680002" y="1374509"/>
            <a:ext cx="1835147" cy="555511"/>
          </a:xfrm>
          <a:prstGeom prst="roundRect">
            <a:avLst/>
          </a:prstGeom>
          <a:solidFill>
            <a:srgbClr val="CCFF99"/>
          </a:solidFill>
          <a:ln>
            <a:solidFill>
              <a:srgbClr val="CCFF99"/>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t>Bút</a:t>
            </a:r>
            <a:r>
              <a:rPr lang="en-US" sz="2800" dirty="0"/>
              <a:t> </a:t>
            </a:r>
            <a:r>
              <a:rPr lang="en-US" sz="2800" dirty="0" err="1"/>
              <a:t>mực</a:t>
            </a:r>
            <a:r>
              <a:rPr lang="en-US" sz="2800" dirty="0"/>
              <a:t> </a:t>
            </a:r>
          </a:p>
        </p:txBody>
      </p:sp>
      <p:sp>
        <p:nvSpPr>
          <p:cNvPr id="29" name="Rounded Rectangle 28"/>
          <p:cNvSpPr/>
          <p:nvPr/>
        </p:nvSpPr>
        <p:spPr>
          <a:xfrm>
            <a:off x="8767518" y="3229532"/>
            <a:ext cx="2744373" cy="555511"/>
          </a:xfrm>
          <a:prstGeom prst="roundRect">
            <a:avLst>
              <a:gd name="adj" fmla="val 50000"/>
            </a:avLst>
          </a:prstGeom>
          <a:solidFill>
            <a:srgbClr val="FFF2DD"/>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t>Dài</a:t>
            </a:r>
            <a:r>
              <a:rPr lang="en-US" sz="2400" dirty="0"/>
              <a:t> </a:t>
            </a:r>
            <a:r>
              <a:rPr lang="en-US" sz="2400" dirty="0" err="1"/>
              <a:t>khoảng</a:t>
            </a:r>
            <a:r>
              <a:rPr lang="en-US" sz="2400" dirty="0"/>
              <a:t> 12 cm</a:t>
            </a:r>
          </a:p>
        </p:txBody>
      </p:sp>
      <p:sp>
        <p:nvSpPr>
          <p:cNvPr id="30" name="Rounded Rectangle 29"/>
          <p:cNvSpPr/>
          <p:nvPr/>
        </p:nvSpPr>
        <p:spPr>
          <a:xfrm>
            <a:off x="8968440" y="4796434"/>
            <a:ext cx="1699160" cy="437139"/>
          </a:xfrm>
          <a:prstGeom prst="roundRect">
            <a:avLst/>
          </a:prstGeom>
          <a:solidFill>
            <a:srgbClr val="FFFFCC"/>
          </a:solidFill>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t>Nhựa</a:t>
            </a:r>
            <a:r>
              <a:rPr lang="en-US" sz="2400" dirty="0"/>
              <a:t> </a:t>
            </a:r>
            <a:r>
              <a:rPr lang="en-US" sz="2400" dirty="0" err="1"/>
              <a:t>cứng</a:t>
            </a:r>
            <a:r>
              <a:rPr lang="en-US" sz="2400" dirty="0"/>
              <a:t> </a:t>
            </a:r>
          </a:p>
        </p:txBody>
      </p:sp>
      <p:sp>
        <p:nvSpPr>
          <p:cNvPr id="31" name="Rounded Rectangle 30"/>
          <p:cNvSpPr/>
          <p:nvPr/>
        </p:nvSpPr>
        <p:spPr>
          <a:xfrm>
            <a:off x="5747147" y="5829947"/>
            <a:ext cx="4019217" cy="571229"/>
          </a:xfrm>
          <a:prstGeom prst="roundRect">
            <a:avLst/>
          </a:prstGeom>
          <a:solidFill>
            <a:srgbClr val="FFF2DD"/>
          </a:solidFill>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t>Em</a:t>
            </a:r>
            <a:r>
              <a:rPr lang="en-US" sz="2800" dirty="0"/>
              <a:t> </a:t>
            </a:r>
            <a:r>
              <a:rPr lang="en-US" sz="2800" dirty="0" err="1"/>
              <a:t>luôn</a:t>
            </a:r>
            <a:r>
              <a:rPr lang="en-US" sz="2800" dirty="0"/>
              <a:t> </a:t>
            </a:r>
            <a:r>
              <a:rPr lang="en-US" sz="2800" dirty="0" err="1"/>
              <a:t>giữ</a:t>
            </a:r>
            <a:r>
              <a:rPr lang="en-US" sz="2800" dirty="0"/>
              <a:t> </a:t>
            </a:r>
            <a:r>
              <a:rPr lang="en-US" sz="2800" dirty="0" err="1"/>
              <a:t>gìn</a:t>
            </a:r>
            <a:r>
              <a:rPr lang="en-US" sz="2800" dirty="0"/>
              <a:t> </a:t>
            </a:r>
            <a:r>
              <a:rPr lang="en-US" sz="2800" dirty="0" err="1"/>
              <a:t>cẩn</a:t>
            </a:r>
            <a:r>
              <a:rPr lang="en-US" sz="2800" dirty="0"/>
              <a:t> </a:t>
            </a:r>
            <a:r>
              <a:rPr lang="en-US" sz="2800" dirty="0" err="1"/>
              <a:t>thận</a:t>
            </a:r>
            <a:r>
              <a:rPr lang="en-US" sz="2800" dirty="0"/>
              <a:t>. </a:t>
            </a:r>
          </a:p>
        </p:txBody>
      </p:sp>
      <p:sp>
        <p:nvSpPr>
          <p:cNvPr id="24" name="Rectangle 2">
            <a:extLst>
              <a:ext uri="{FF2B5EF4-FFF2-40B4-BE49-F238E27FC236}">
                <a16:creationId xmlns:a16="http://schemas.microsoft.com/office/drawing/2014/main" id="{6A32E010-9A7D-4E06-A7FF-8F0371EAF40E}"/>
              </a:ext>
            </a:extLst>
          </p:cNvPr>
          <p:cNvSpPr/>
          <p:nvPr/>
        </p:nvSpPr>
        <p:spPr>
          <a:xfrm>
            <a:off x="2409383" y="3269141"/>
            <a:ext cx="2660337" cy="1091218"/>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custGeom>
                    <a:avLst/>
                    <a:gdLst>
                      <a:gd name="connsiteX0" fmla="*/ 0 w 2660337"/>
                      <a:gd name="connsiteY0" fmla="*/ 0 h 1091218"/>
                      <a:gd name="connsiteX1" fmla="*/ 2660337 w 2660337"/>
                      <a:gd name="connsiteY1" fmla="*/ 0 h 1091218"/>
                      <a:gd name="connsiteX2" fmla="*/ 2660337 w 2660337"/>
                      <a:gd name="connsiteY2" fmla="*/ 1091218 h 1091218"/>
                      <a:gd name="connsiteX3" fmla="*/ 0 w 2660337"/>
                      <a:gd name="connsiteY3" fmla="*/ 1091218 h 1091218"/>
                      <a:gd name="connsiteX4" fmla="*/ 0 w 2660337"/>
                      <a:gd name="connsiteY4" fmla="*/ 0 h 1091218"/>
                      <a:gd name="connsiteX0" fmla="*/ 0 w 2660337"/>
                      <a:gd name="connsiteY0" fmla="*/ 0 h 1091218"/>
                      <a:gd name="connsiteX1" fmla="*/ 2660337 w 2660337"/>
                      <a:gd name="connsiteY1" fmla="*/ 0 h 1091218"/>
                      <a:gd name="connsiteX2" fmla="*/ 2660337 w 2660337"/>
                      <a:gd name="connsiteY2" fmla="*/ 1091218 h 1091218"/>
                      <a:gd name="connsiteX3" fmla="*/ 0 w 2660337"/>
                      <a:gd name="connsiteY3" fmla="*/ 1091218 h 1091218"/>
                      <a:gd name="connsiteX4" fmla="*/ 0 w 2660337"/>
                      <a:gd name="connsiteY4" fmla="*/ 0 h 109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337" h="1091218" fill="none" extrusionOk="0">
                        <a:moveTo>
                          <a:pt x="0" y="0"/>
                        </a:moveTo>
                        <a:cubicBezTo>
                          <a:pt x="870381" y="-131729"/>
                          <a:pt x="1807161" y="3788"/>
                          <a:pt x="2660337" y="0"/>
                        </a:cubicBezTo>
                        <a:cubicBezTo>
                          <a:pt x="2755792" y="294138"/>
                          <a:pt x="2626173" y="749633"/>
                          <a:pt x="2660337" y="1091218"/>
                        </a:cubicBezTo>
                        <a:cubicBezTo>
                          <a:pt x="1983760" y="1008267"/>
                          <a:pt x="380122" y="1030476"/>
                          <a:pt x="0" y="1091218"/>
                        </a:cubicBezTo>
                        <a:cubicBezTo>
                          <a:pt x="-76235" y="725254"/>
                          <a:pt x="-45424" y="443693"/>
                          <a:pt x="0" y="0"/>
                        </a:cubicBezTo>
                        <a:close/>
                      </a:path>
                      <a:path w="2660337" h="1091218" stroke="0" extrusionOk="0">
                        <a:moveTo>
                          <a:pt x="0" y="0"/>
                        </a:moveTo>
                        <a:cubicBezTo>
                          <a:pt x="397867" y="-98682"/>
                          <a:pt x="2112241" y="120015"/>
                          <a:pt x="2660337" y="0"/>
                        </a:cubicBezTo>
                        <a:cubicBezTo>
                          <a:pt x="2570476" y="408031"/>
                          <a:pt x="2676870" y="855848"/>
                          <a:pt x="2660337" y="1091218"/>
                        </a:cubicBezTo>
                        <a:cubicBezTo>
                          <a:pt x="1627935" y="1194267"/>
                          <a:pt x="1113643" y="1004409"/>
                          <a:pt x="0" y="1091218"/>
                        </a:cubicBezTo>
                        <a:cubicBezTo>
                          <a:pt x="-3979" y="904028"/>
                          <a:pt x="73523" y="546915"/>
                          <a:pt x="0" y="0"/>
                        </a:cubicBezTo>
                        <a:close/>
                      </a:path>
                      <a:path w="2660337" h="1091218" fill="none" stroke="0" extrusionOk="0">
                        <a:moveTo>
                          <a:pt x="0" y="0"/>
                        </a:moveTo>
                        <a:cubicBezTo>
                          <a:pt x="982469" y="-169034"/>
                          <a:pt x="1826373" y="2315"/>
                          <a:pt x="2660337" y="0"/>
                        </a:cubicBezTo>
                        <a:cubicBezTo>
                          <a:pt x="2659661" y="329806"/>
                          <a:pt x="2580858" y="682317"/>
                          <a:pt x="2660337" y="1091218"/>
                        </a:cubicBezTo>
                        <a:cubicBezTo>
                          <a:pt x="2013398" y="961152"/>
                          <a:pt x="420270" y="1068315"/>
                          <a:pt x="0" y="1091218"/>
                        </a:cubicBezTo>
                        <a:cubicBezTo>
                          <a:pt x="-74965" y="783528"/>
                          <a:pt x="14666" y="456110"/>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Các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bật</a:t>
            </a:r>
            <a:endParaRPr lang="en-US" sz="3200" b="1" dirty="0">
              <a:solidFill>
                <a:srgbClr val="FF0000"/>
              </a:solidFill>
              <a:latin typeface="Calibri" panose="020F0502020204030204" pitchFamily="34" charset="0"/>
              <a:cs typeface="Calibri" panose="020F0502020204030204" pitchFamily="34" charset="0"/>
            </a:endParaRPr>
          </a:p>
        </p:txBody>
      </p:sp>
      <p:sp>
        <p:nvSpPr>
          <p:cNvPr id="26" name="Rectangle 2">
            <a:extLst>
              <a:ext uri="{FF2B5EF4-FFF2-40B4-BE49-F238E27FC236}">
                <a16:creationId xmlns:a16="http://schemas.microsoft.com/office/drawing/2014/main" id="{FFC208E4-095C-45D5-B00A-790329233D40}"/>
              </a:ext>
            </a:extLst>
          </p:cNvPr>
          <p:cNvSpPr/>
          <p:nvPr/>
        </p:nvSpPr>
        <p:spPr>
          <a:xfrm>
            <a:off x="2573359" y="5421323"/>
            <a:ext cx="2332383" cy="1091218"/>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custGeom>
                    <a:avLst/>
                    <a:gdLst>
                      <a:gd name="connsiteX0" fmla="*/ 0 w 2332383"/>
                      <a:gd name="connsiteY0" fmla="*/ 0 h 1091218"/>
                      <a:gd name="connsiteX1" fmla="*/ 2332383 w 2332383"/>
                      <a:gd name="connsiteY1" fmla="*/ 0 h 1091218"/>
                      <a:gd name="connsiteX2" fmla="*/ 2332383 w 2332383"/>
                      <a:gd name="connsiteY2" fmla="*/ 1091218 h 1091218"/>
                      <a:gd name="connsiteX3" fmla="*/ 0 w 2332383"/>
                      <a:gd name="connsiteY3" fmla="*/ 1091218 h 1091218"/>
                      <a:gd name="connsiteX4" fmla="*/ 0 w 2332383"/>
                      <a:gd name="connsiteY4" fmla="*/ 0 h 1091218"/>
                      <a:gd name="connsiteX0" fmla="*/ 0 w 2332383"/>
                      <a:gd name="connsiteY0" fmla="*/ 0 h 1091218"/>
                      <a:gd name="connsiteX1" fmla="*/ 2332383 w 2332383"/>
                      <a:gd name="connsiteY1" fmla="*/ 0 h 1091218"/>
                      <a:gd name="connsiteX2" fmla="*/ 2332383 w 2332383"/>
                      <a:gd name="connsiteY2" fmla="*/ 1091218 h 1091218"/>
                      <a:gd name="connsiteX3" fmla="*/ 0 w 2332383"/>
                      <a:gd name="connsiteY3" fmla="*/ 1091218 h 1091218"/>
                      <a:gd name="connsiteX4" fmla="*/ 0 w 2332383"/>
                      <a:gd name="connsiteY4" fmla="*/ 0 h 109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2383" h="1091218" fill="none" extrusionOk="0">
                        <a:moveTo>
                          <a:pt x="0" y="0"/>
                        </a:moveTo>
                        <a:cubicBezTo>
                          <a:pt x="739494" y="-131359"/>
                          <a:pt x="1582734" y="4161"/>
                          <a:pt x="2332383" y="0"/>
                        </a:cubicBezTo>
                        <a:cubicBezTo>
                          <a:pt x="2425898" y="295788"/>
                          <a:pt x="2300091" y="722493"/>
                          <a:pt x="2332383" y="1091218"/>
                        </a:cubicBezTo>
                        <a:cubicBezTo>
                          <a:pt x="1732701" y="984407"/>
                          <a:pt x="306442" y="1061624"/>
                          <a:pt x="0" y="1091218"/>
                        </a:cubicBezTo>
                        <a:cubicBezTo>
                          <a:pt x="-82492" y="731633"/>
                          <a:pt x="-43072" y="444711"/>
                          <a:pt x="0" y="0"/>
                        </a:cubicBezTo>
                        <a:close/>
                      </a:path>
                      <a:path w="2332383" h="1091218" stroke="0" extrusionOk="0">
                        <a:moveTo>
                          <a:pt x="0" y="0"/>
                        </a:moveTo>
                        <a:cubicBezTo>
                          <a:pt x="303865" y="-140932"/>
                          <a:pt x="1883787" y="184137"/>
                          <a:pt x="2332383" y="0"/>
                        </a:cubicBezTo>
                        <a:cubicBezTo>
                          <a:pt x="2248797" y="408527"/>
                          <a:pt x="2341659" y="810983"/>
                          <a:pt x="2332383" y="1091218"/>
                        </a:cubicBezTo>
                        <a:cubicBezTo>
                          <a:pt x="1408344" y="1243220"/>
                          <a:pt x="976535" y="1010273"/>
                          <a:pt x="0" y="1091218"/>
                        </a:cubicBezTo>
                        <a:cubicBezTo>
                          <a:pt x="17940" y="937182"/>
                          <a:pt x="61349" y="546865"/>
                          <a:pt x="0" y="0"/>
                        </a:cubicBezTo>
                        <a:close/>
                      </a:path>
                      <a:path w="2332383" h="1091218" fill="none" stroke="0" extrusionOk="0">
                        <a:moveTo>
                          <a:pt x="0" y="0"/>
                        </a:moveTo>
                        <a:cubicBezTo>
                          <a:pt x="890076" y="-191016"/>
                          <a:pt x="1609142" y="-74298"/>
                          <a:pt x="2332383" y="0"/>
                        </a:cubicBezTo>
                        <a:cubicBezTo>
                          <a:pt x="2355277" y="300181"/>
                          <a:pt x="2230171" y="690113"/>
                          <a:pt x="2332383" y="1091218"/>
                        </a:cubicBezTo>
                        <a:cubicBezTo>
                          <a:pt x="1761365" y="980048"/>
                          <a:pt x="375885" y="1075873"/>
                          <a:pt x="0" y="1091218"/>
                        </a:cubicBezTo>
                        <a:cubicBezTo>
                          <a:pt x="-62154" y="783978"/>
                          <a:pt x="16021" y="455458"/>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Tình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em</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4" name="Straight Arrow Connector 3">
            <a:extLst>
              <a:ext uri="{FF2B5EF4-FFF2-40B4-BE49-F238E27FC236}">
                <a16:creationId xmlns:a16="http://schemas.microsoft.com/office/drawing/2014/main" id="{7FFD30EF-D22D-4134-82F8-B27CA21FF1CD}"/>
              </a:ext>
            </a:extLst>
          </p:cNvPr>
          <p:cNvCxnSpPr>
            <a:cxnSpLocks/>
          </p:cNvCxnSpPr>
          <p:nvPr/>
        </p:nvCxnSpPr>
        <p:spPr>
          <a:xfrm flipV="1">
            <a:off x="1223868" y="2152357"/>
            <a:ext cx="1185515" cy="163516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A730B461-D1AF-40F3-8A3B-344083727041}"/>
              </a:ext>
            </a:extLst>
          </p:cNvPr>
          <p:cNvCxnSpPr>
            <a:cxnSpLocks/>
          </p:cNvCxnSpPr>
          <p:nvPr/>
        </p:nvCxnSpPr>
        <p:spPr>
          <a:xfrm flipV="1">
            <a:off x="1223868" y="3837280"/>
            <a:ext cx="1033115" cy="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B7F5C547-C696-4F2F-808E-A0E96A4E09AF}"/>
              </a:ext>
            </a:extLst>
          </p:cNvPr>
          <p:cNvCxnSpPr>
            <a:cxnSpLocks/>
          </p:cNvCxnSpPr>
          <p:nvPr/>
        </p:nvCxnSpPr>
        <p:spPr>
          <a:xfrm>
            <a:off x="1237629" y="3909460"/>
            <a:ext cx="1287710" cy="159367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5" name="Arrow: Right 34">
            <a:extLst>
              <a:ext uri="{FF2B5EF4-FFF2-40B4-BE49-F238E27FC236}">
                <a16:creationId xmlns:a16="http://schemas.microsoft.com/office/drawing/2014/main" id="{E56B9F20-099F-4B2B-A91D-E805DE1C3413}"/>
              </a:ext>
            </a:extLst>
          </p:cNvPr>
          <p:cNvSpPr/>
          <p:nvPr/>
        </p:nvSpPr>
        <p:spPr>
          <a:xfrm>
            <a:off x="4878517" y="1620181"/>
            <a:ext cx="704288" cy="15900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Arrow: Right 36">
            <a:extLst>
              <a:ext uri="{FF2B5EF4-FFF2-40B4-BE49-F238E27FC236}">
                <a16:creationId xmlns:a16="http://schemas.microsoft.com/office/drawing/2014/main" id="{60C69C92-6F3A-451D-9728-21FEA295D43A}"/>
              </a:ext>
            </a:extLst>
          </p:cNvPr>
          <p:cNvSpPr/>
          <p:nvPr/>
        </p:nvSpPr>
        <p:spPr>
          <a:xfrm rot="20372676">
            <a:off x="5006677" y="3534411"/>
            <a:ext cx="704288" cy="131718"/>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8" name="Arrow: Right 37">
            <a:extLst>
              <a:ext uri="{FF2B5EF4-FFF2-40B4-BE49-F238E27FC236}">
                <a16:creationId xmlns:a16="http://schemas.microsoft.com/office/drawing/2014/main" id="{785AD482-AD93-4154-AA93-32EC97EDDE0B}"/>
              </a:ext>
            </a:extLst>
          </p:cNvPr>
          <p:cNvSpPr/>
          <p:nvPr/>
        </p:nvSpPr>
        <p:spPr>
          <a:xfrm rot="1315807">
            <a:off x="5038647" y="4124617"/>
            <a:ext cx="704288" cy="15900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9" name="Arrow: Right 38">
            <a:extLst>
              <a:ext uri="{FF2B5EF4-FFF2-40B4-BE49-F238E27FC236}">
                <a16:creationId xmlns:a16="http://schemas.microsoft.com/office/drawing/2014/main" id="{9FC23FF2-41F3-4722-B6C3-D24ED727B6F8}"/>
              </a:ext>
            </a:extLst>
          </p:cNvPr>
          <p:cNvSpPr/>
          <p:nvPr/>
        </p:nvSpPr>
        <p:spPr>
          <a:xfrm rot="2642777">
            <a:off x="4898151" y="4640168"/>
            <a:ext cx="985282" cy="15199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0" name="Arrow: Right 39">
            <a:extLst>
              <a:ext uri="{FF2B5EF4-FFF2-40B4-BE49-F238E27FC236}">
                <a16:creationId xmlns:a16="http://schemas.microsoft.com/office/drawing/2014/main" id="{291FEB41-D881-4B39-86A1-DFED4D48902E}"/>
              </a:ext>
            </a:extLst>
          </p:cNvPr>
          <p:cNvSpPr/>
          <p:nvPr/>
        </p:nvSpPr>
        <p:spPr>
          <a:xfrm rot="19108461">
            <a:off x="4886371" y="2937531"/>
            <a:ext cx="904473" cy="156585"/>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4" name="Arrow: Right 43">
            <a:extLst>
              <a:ext uri="{FF2B5EF4-FFF2-40B4-BE49-F238E27FC236}">
                <a16:creationId xmlns:a16="http://schemas.microsoft.com/office/drawing/2014/main" id="{80797592-E342-4864-BE37-9E790E40066D}"/>
              </a:ext>
            </a:extLst>
          </p:cNvPr>
          <p:cNvSpPr/>
          <p:nvPr/>
        </p:nvSpPr>
        <p:spPr>
          <a:xfrm flipV="1">
            <a:off x="7875563" y="2627778"/>
            <a:ext cx="705913" cy="15034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5" name="Arrow: Right 44">
            <a:extLst>
              <a:ext uri="{FF2B5EF4-FFF2-40B4-BE49-F238E27FC236}">
                <a16:creationId xmlns:a16="http://schemas.microsoft.com/office/drawing/2014/main" id="{FFE3B55A-79FD-4DC9-B107-7BFE3A053A96}"/>
              </a:ext>
            </a:extLst>
          </p:cNvPr>
          <p:cNvSpPr/>
          <p:nvPr/>
        </p:nvSpPr>
        <p:spPr>
          <a:xfrm flipV="1">
            <a:off x="7875563" y="3418888"/>
            <a:ext cx="705913" cy="15034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Arrow: Right 45">
            <a:extLst>
              <a:ext uri="{FF2B5EF4-FFF2-40B4-BE49-F238E27FC236}">
                <a16:creationId xmlns:a16="http://schemas.microsoft.com/office/drawing/2014/main" id="{5EFB531B-AC90-45E8-A146-F24BB2BCE338}"/>
              </a:ext>
            </a:extLst>
          </p:cNvPr>
          <p:cNvSpPr/>
          <p:nvPr/>
        </p:nvSpPr>
        <p:spPr>
          <a:xfrm flipV="1">
            <a:off x="7875564" y="4215693"/>
            <a:ext cx="705913" cy="15034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Arrow: Right 46">
            <a:extLst>
              <a:ext uri="{FF2B5EF4-FFF2-40B4-BE49-F238E27FC236}">
                <a16:creationId xmlns:a16="http://schemas.microsoft.com/office/drawing/2014/main" id="{6C0DD458-02AA-4C88-B53D-DA47A045105F}"/>
              </a:ext>
            </a:extLst>
          </p:cNvPr>
          <p:cNvSpPr/>
          <p:nvPr/>
        </p:nvSpPr>
        <p:spPr>
          <a:xfrm flipV="1">
            <a:off x="7875564" y="4939834"/>
            <a:ext cx="705913" cy="15034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Arrow: Right 33">
            <a:extLst>
              <a:ext uri="{FF2B5EF4-FFF2-40B4-BE49-F238E27FC236}">
                <a16:creationId xmlns:a16="http://schemas.microsoft.com/office/drawing/2014/main" id="{2E80C65C-AC12-4D62-9236-38E2F5825EF5}"/>
              </a:ext>
            </a:extLst>
          </p:cNvPr>
          <p:cNvSpPr/>
          <p:nvPr/>
        </p:nvSpPr>
        <p:spPr>
          <a:xfrm flipV="1">
            <a:off x="4907096" y="6040392"/>
            <a:ext cx="705913" cy="15034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left)">
                                      <p:cBhvr>
                                        <p:cTn id="30" dur="500"/>
                                        <p:tgtEl>
                                          <p:spTgt spid="3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left)">
                                      <p:cBhvr>
                                        <p:cTn id="57" dur="500"/>
                                        <p:tgtEl>
                                          <p:spTgt spid="3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wipe(left)">
                                      <p:cBhvr>
                                        <p:cTn id="66" dur="500"/>
                                        <p:tgtEl>
                                          <p:spTgt spid="45"/>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left)">
                                      <p:cBhvr>
                                        <p:cTn id="75" dur="500"/>
                                        <p:tgtEl>
                                          <p:spTgt spid="38"/>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left)">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left)">
                                      <p:cBhvr>
                                        <p:cTn id="84" dur="500"/>
                                        <p:tgtEl>
                                          <p:spTgt spid="46"/>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wipe(left)">
                                      <p:cBhvr>
                                        <p:cTn id="93" dur="500"/>
                                        <p:tgtEl>
                                          <p:spTgt spid="39"/>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wipe(left)">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wipe(left)">
                                      <p:cBhvr>
                                        <p:cTn id="102" dur="500"/>
                                        <p:tgtEl>
                                          <p:spTgt spid="47"/>
                                        </p:tgtEl>
                                      </p:cBhvr>
                                    </p:animEffect>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wipe(left)">
                                      <p:cBhvr>
                                        <p:cTn id="106" dur="500"/>
                                        <p:tgtEl>
                                          <p:spTgt spid="30"/>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wipe(left)">
                                      <p:cBhvr>
                                        <p:cTn id="111" dur="500"/>
                                        <p:tgtEl>
                                          <p:spTgt spid="33"/>
                                        </p:tgtEl>
                                      </p:cBhvr>
                                    </p:animEffect>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left)">
                                      <p:cBhvr>
                                        <p:cTn id="115" dur="500"/>
                                        <p:tgtEl>
                                          <p:spTgt spid="2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4"/>
                                        </p:tgtEl>
                                        <p:attrNameLst>
                                          <p:attrName>style.visibility</p:attrName>
                                        </p:attrNameLst>
                                      </p:cBhvr>
                                      <p:to>
                                        <p:strVal val="visible"/>
                                      </p:to>
                                    </p:set>
                                    <p:animEffect transition="in" filter="wipe(left)">
                                      <p:cBhvr>
                                        <p:cTn id="120" dur="500"/>
                                        <p:tgtEl>
                                          <p:spTgt spid="34"/>
                                        </p:tgtEl>
                                      </p:cBhvr>
                                    </p:animEffect>
                                  </p:childTnLst>
                                </p:cTn>
                              </p:par>
                            </p:childTnLst>
                          </p:cTn>
                        </p:par>
                        <p:par>
                          <p:cTn id="121" fill="hold">
                            <p:stCondLst>
                              <p:cond delay="500"/>
                            </p:stCondLst>
                            <p:childTnLst>
                              <p:par>
                                <p:cTn id="122" presetID="2" presetClass="entr" presetSubtype="8" fill="hold" grpId="0" nodeType="afterEffect">
                                  <p:stCondLst>
                                    <p:cond delay="0"/>
                                  </p:stCondLst>
                                  <p:childTnLst>
                                    <p:set>
                                      <p:cBhvr>
                                        <p:cTn id="123" dur="1" fill="hold">
                                          <p:stCondLst>
                                            <p:cond delay="0"/>
                                          </p:stCondLst>
                                        </p:cTn>
                                        <p:tgtEl>
                                          <p:spTgt spid="31"/>
                                        </p:tgtEl>
                                        <p:attrNameLst>
                                          <p:attrName>style.visibility</p:attrName>
                                        </p:attrNameLst>
                                      </p:cBhvr>
                                      <p:to>
                                        <p:strVal val="visible"/>
                                      </p:to>
                                    </p:set>
                                    <p:anim calcmode="lin" valueType="num">
                                      <p:cBhvr additive="base">
                                        <p:cTn id="124" dur="500" fill="hold"/>
                                        <p:tgtEl>
                                          <p:spTgt spid="31"/>
                                        </p:tgtEl>
                                        <p:attrNameLst>
                                          <p:attrName>ppt_x</p:attrName>
                                        </p:attrNameLst>
                                      </p:cBhvr>
                                      <p:tavLst>
                                        <p:tav tm="0">
                                          <p:val>
                                            <p:strVal val="0-#ppt_w/2"/>
                                          </p:val>
                                        </p:tav>
                                        <p:tav tm="100000">
                                          <p:val>
                                            <p:strVal val="#ppt_x"/>
                                          </p:val>
                                        </p:tav>
                                      </p:tavLst>
                                    </p:anim>
                                    <p:anim calcmode="lin" valueType="num">
                                      <p:cBhvr additive="base">
                                        <p:cTn id="125"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22" grpId="0" animBg="1"/>
      <p:bldP spid="25" grpId="0" animBg="1"/>
      <p:bldP spid="7" grpId="0" animBg="1"/>
      <p:bldP spid="27" grpId="0" animBg="1"/>
      <p:bldP spid="28" grpId="0" animBg="1"/>
      <p:bldP spid="29" grpId="0" animBg="1"/>
      <p:bldP spid="30" grpId="0" animBg="1"/>
      <p:bldP spid="31" grpId="0" animBg="1"/>
      <p:bldP spid="24" grpId="0" animBg="1"/>
      <p:bldP spid="26" grpId="0" animBg="1"/>
      <p:bldP spid="35" grpId="0" animBg="1"/>
      <p:bldP spid="37" grpId="0" animBg="1"/>
      <p:bldP spid="38" grpId="0" animBg="1"/>
      <p:bldP spid="39" grpId="0" animBg="1"/>
      <p:bldP spid="40" grpId="0" animBg="1"/>
      <p:bldP spid="44" grpId="0" animBg="1"/>
      <p:bldP spid="45" grpId="0" animBg="1"/>
      <p:bldP spid="46" grpId="0" animBg="1"/>
      <p:bldP spid="47"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45AF6-CD39-4AB6-86EC-9CA62A95AADC}"/>
              </a:ext>
            </a:extLst>
          </p:cNvPr>
          <p:cNvPicPr>
            <a:picLocks noChangeAspect="1"/>
          </p:cNvPicPr>
          <p:nvPr/>
        </p:nvPicPr>
        <p:blipFill>
          <a:blip r:embed="rId3"/>
          <a:stretch>
            <a:fillRect/>
          </a:stretch>
        </p:blipFill>
        <p:spPr>
          <a:xfrm>
            <a:off x="0" y="497"/>
            <a:ext cx="12190413" cy="6857107"/>
          </a:xfrm>
          <a:prstGeom prst="rect">
            <a:avLst/>
          </a:prstGeom>
        </p:spPr>
      </p:pic>
      <p:sp>
        <p:nvSpPr>
          <p:cNvPr id="3" name="Rounded Rectangle 2"/>
          <p:cNvSpPr/>
          <p:nvPr/>
        </p:nvSpPr>
        <p:spPr>
          <a:xfrm>
            <a:off x="285750" y="247650"/>
            <a:ext cx="11582400" cy="8522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728" y="3142897"/>
            <a:ext cx="3491005" cy="3552071"/>
          </a:xfrm>
          <a:prstGeom prst="rect">
            <a:avLst/>
          </a:prstGeom>
        </p:spPr>
      </p:pic>
      <p:sp>
        <p:nvSpPr>
          <p:cNvPr id="24" name="TextBox 23">
            <a:extLst>
              <a:ext uri="{FF2B5EF4-FFF2-40B4-BE49-F238E27FC236}">
                <a16:creationId xmlns:a16="http://schemas.microsoft.com/office/drawing/2014/main" id="{2E904A76-809D-4EFA-BF7C-9A5AA02DCE27}"/>
              </a:ext>
            </a:extLst>
          </p:cNvPr>
          <p:cNvSpPr txBox="1"/>
          <p:nvPr/>
        </p:nvSpPr>
        <p:spPr>
          <a:xfrm>
            <a:off x="7155240" y="1381702"/>
            <a:ext cx="2452974" cy="1015663"/>
          </a:xfrm>
          <a:prstGeom prst="rect">
            <a:avLst/>
          </a:prstGeom>
          <a:noFill/>
        </p:spPr>
        <p:txBody>
          <a:bodyPr wrap="square" rtlCol="0">
            <a:spAutoFit/>
          </a:bodyPr>
          <a:lstStyle/>
          <a:p>
            <a:r>
              <a:rPr lang="en-US" sz="6000" dirty="0" err="1">
                <a:solidFill>
                  <a:srgbClr val="FF8A5D"/>
                </a:solidFill>
                <a:latin typeface="Coiny" panose="02000903060500060000" pitchFamily="2" charset="0"/>
              </a:rPr>
              <a:t>Cùng</a:t>
            </a:r>
            <a:endParaRPr lang="en-US" sz="6600" dirty="0">
              <a:solidFill>
                <a:srgbClr val="FF8A5D"/>
              </a:solidFill>
              <a:latin typeface="Coiny" panose="02000903060500060000" pitchFamily="2" charset="0"/>
            </a:endParaRPr>
          </a:p>
        </p:txBody>
      </p:sp>
      <p:sp>
        <p:nvSpPr>
          <p:cNvPr id="26" name="TextBox 25">
            <a:extLst>
              <a:ext uri="{FF2B5EF4-FFF2-40B4-BE49-F238E27FC236}">
                <a16:creationId xmlns:a16="http://schemas.microsoft.com/office/drawing/2014/main" id="{2E904A76-809D-4EFA-BF7C-9A5AA02DCE27}"/>
              </a:ext>
            </a:extLst>
          </p:cNvPr>
          <p:cNvSpPr txBox="1"/>
          <p:nvPr/>
        </p:nvSpPr>
        <p:spPr>
          <a:xfrm>
            <a:off x="8909084" y="2313561"/>
            <a:ext cx="2452974" cy="1015663"/>
          </a:xfrm>
          <a:prstGeom prst="rect">
            <a:avLst/>
          </a:prstGeom>
          <a:noFill/>
        </p:spPr>
        <p:txBody>
          <a:bodyPr wrap="square" rtlCol="0">
            <a:spAutoFit/>
          </a:bodyPr>
          <a:lstStyle/>
          <a:p>
            <a:r>
              <a:rPr lang="en-US" sz="6000" dirty="0">
                <a:solidFill>
                  <a:schemeClr val="accent3">
                    <a:lumMod val="75000"/>
                  </a:schemeClr>
                </a:solidFill>
                <a:latin typeface="Coiny" panose="02000903060500060000" pitchFamily="2" charset="0"/>
              </a:rPr>
              <a:t>chia</a:t>
            </a:r>
            <a:endParaRPr lang="en-US" sz="6600" dirty="0">
              <a:solidFill>
                <a:schemeClr val="accent3">
                  <a:lumMod val="75000"/>
                </a:schemeClr>
              </a:solidFill>
              <a:latin typeface="Coiny" panose="02000903060500060000" pitchFamily="2" charset="0"/>
            </a:endParaRPr>
          </a:p>
        </p:txBody>
      </p:sp>
      <p:sp>
        <p:nvSpPr>
          <p:cNvPr id="27" name="TextBox 26">
            <a:extLst>
              <a:ext uri="{FF2B5EF4-FFF2-40B4-BE49-F238E27FC236}">
                <a16:creationId xmlns:a16="http://schemas.microsoft.com/office/drawing/2014/main" id="{2E904A76-809D-4EFA-BF7C-9A5AA02DCE27}"/>
              </a:ext>
            </a:extLst>
          </p:cNvPr>
          <p:cNvSpPr txBox="1"/>
          <p:nvPr/>
        </p:nvSpPr>
        <p:spPr>
          <a:xfrm>
            <a:off x="10533703" y="3309480"/>
            <a:ext cx="1656710" cy="1015663"/>
          </a:xfrm>
          <a:prstGeom prst="rect">
            <a:avLst/>
          </a:prstGeom>
          <a:noFill/>
        </p:spPr>
        <p:txBody>
          <a:bodyPr wrap="square" rtlCol="0">
            <a:spAutoFit/>
          </a:bodyPr>
          <a:lstStyle/>
          <a:p>
            <a:r>
              <a:rPr lang="en-US" sz="6000" dirty="0" err="1">
                <a:solidFill>
                  <a:schemeClr val="accent6">
                    <a:lumMod val="75000"/>
                  </a:schemeClr>
                </a:solidFill>
                <a:latin typeface="Coiny" panose="02000903060500060000" pitchFamily="2" charset="0"/>
              </a:rPr>
              <a:t>sẻ</a:t>
            </a:r>
            <a:endParaRPr lang="en-US" sz="6600" dirty="0">
              <a:solidFill>
                <a:schemeClr val="accent6">
                  <a:lumMod val="75000"/>
                </a:schemeClr>
              </a:solidFill>
              <a:latin typeface="Coiny" panose="02000903060500060000" pitchFamily="2" charset="0"/>
            </a:endParaRPr>
          </a:p>
        </p:txBody>
      </p:sp>
      <p:sp>
        <p:nvSpPr>
          <p:cNvPr id="29" name="文本框 15"/>
          <p:cNvSpPr txBox="1"/>
          <p:nvPr/>
        </p:nvSpPr>
        <p:spPr>
          <a:xfrm>
            <a:off x="835569" y="381367"/>
            <a:ext cx="10295496" cy="584775"/>
          </a:xfrm>
          <a:prstGeom prst="rect">
            <a:avLst/>
          </a:prstGeom>
          <a:noFill/>
        </p:spPr>
        <p:txBody>
          <a:bodyPr wrap="square" rtlCol="0">
            <a:spAutoFit/>
          </a:bodyPr>
          <a:lstStyle/>
          <a:p>
            <a:pPr algn="ctr">
              <a:defRPr/>
            </a:pPr>
            <a:r>
              <a:rPr lang="en-US" altLang="zh-CN" sz="3200" kern="0" dirty="0">
                <a:ln w="3175">
                  <a:solidFill>
                    <a:prstClr val="black"/>
                  </a:solidFill>
                </a:ln>
                <a:solidFill>
                  <a:prstClr val="black"/>
                </a:solidFill>
                <a:ea typeface="站酷快乐体2016修订版" panose="02010600030101010101" pitchFamily="2" charset="-122"/>
              </a:rPr>
              <a:t>a. </a:t>
            </a:r>
            <a:r>
              <a:rPr lang="en-US" altLang="zh-CN" sz="3200" kern="0" dirty="0" err="1">
                <a:ln w="3175">
                  <a:solidFill>
                    <a:prstClr val="black"/>
                  </a:solidFill>
                </a:ln>
                <a:solidFill>
                  <a:prstClr val="black"/>
                </a:solidFill>
                <a:ea typeface="站酷快乐体2016修订版" panose="02010600030101010101" pitchFamily="2" charset="-122"/>
              </a:rPr>
              <a:t>Nói</a:t>
            </a:r>
            <a:r>
              <a:rPr lang="en-US" altLang="zh-CN" sz="3200" kern="0" dirty="0">
                <a:ln w="3175">
                  <a:solidFill>
                    <a:prstClr val="black"/>
                  </a:solidFill>
                </a:ln>
                <a:solidFill>
                  <a:prstClr val="black"/>
                </a:solidFill>
                <a:ea typeface="站酷快乐体2016修订版" panose="02010600030101010101" pitchFamily="2" charset="-122"/>
              </a:rPr>
              <a:t> 3- 4 </a:t>
            </a:r>
            <a:r>
              <a:rPr lang="en-US" altLang="zh-CN" sz="3200" kern="0" dirty="0" err="1">
                <a:ln w="3175">
                  <a:solidFill>
                    <a:prstClr val="black"/>
                  </a:solidFill>
                </a:ln>
                <a:solidFill>
                  <a:prstClr val="black"/>
                </a:solidFill>
                <a:ea typeface="站酷快乐体2016修订版" panose="02010600030101010101" pitchFamily="2" charset="-122"/>
              </a:rPr>
              <a:t>câu</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tả</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một</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đồ</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dùng</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học</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tập</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của</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em</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theo</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gợi</a:t>
            </a:r>
            <a:r>
              <a:rPr lang="en-US" altLang="zh-CN" sz="3200" kern="0" dirty="0">
                <a:ln w="3175">
                  <a:solidFill>
                    <a:prstClr val="black"/>
                  </a:solidFill>
                </a:ln>
                <a:solidFill>
                  <a:prstClr val="black"/>
                </a:solidFill>
                <a:ea typeface="站酷快乐体2016修订版" panose="02010600030101010101" pitchFamily="2" charset="-122"/>
              </a:rPr>
              <a:t> ý:</a:t>
            </a:r>
            <a:endParaRPr lang="zh-CN" altLang="en-US" sz="3200" kern="0" dirty="0">
              <a:ln w="3175">
                <a:solidFill>
                  <a:prstClr val="black"/>
                </a:solidFill>
              </a:ln>
              <a:solidFill>
                <a:prstClr val="black"/>
              </a:solidFill>
              <a:ea typeface="站酷快乐体2016修订版" panose="02010600030101010101" pitchFamily="2" charset="-122"/>
            </a:endParaRPr>
          </a:p>
        </p:txBody>
      </p:sp>
      <p:pic>
        <p:nvPicPr>
          <p:cNvPr id="4" name="Picture 3">
            <a:extLst>
              <a:ext uri="{FF2B5EF4-FFF2-40B4-BE49-F238E27FC236}">
                <a16:creationId xmlns:a16="http://schemas.microsoft.com/office/drawing/2014/main" id="{D5D0BF1A-975E-4806-A2FD-25D794FA51E1}"/>
              </a:ext>
            </a:extLst>
          </p:cNvPr>
          <p:cNvPicPr>
            <a:picLocks noChangeAspect="1"/>
          </p:cNvPicPr>
          <p:nvPr/>
        </p:nvPicPr>
        <p:blipFill>
          <a:blip r:embed="rId5"/>
          <a:stretch>
            <a:fillRect/>
          </a:stretch>
        </p:blipFill>
        <p:spPr>
          <a:xfrm>
            <a:off x="365761" y="1347014"/>
            <a:ext cx="5961124" cy="3056810"/>
          </a:xfrm>
          <a:prstGeom prst="rect">
            <a:avLst/>
          </a:prstGeom>
        </p:spPr>
      </p:pic>
      <p:pic>
        <p:nvPicPr>
          <p:cNvPr id="1026" name="Picture 2" descr="Địa chỉ mua online đồ dùng học tập, sách giáo khoa trong thời gian giãn cách">
            <a:extLst>
              <a:ext uri="{FF2B5EF4-FFF2-40B4-BE49-F238E27FC236}">
                <a16:creationId xmlns:a16="http://schemas.microsoft.com/office/drawing/2014/main" id="{CDD5AA83-7BB9-4D42-9A07-F4ABFA4E8F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566"/>
          <a:stretch/>
        </p:blipFill>
        <p:spPr bwMode="auto">
          <a:xfrm>
            <a:off x="3054429" y="4423386"/>
            <a:ext cx="2153974" cy="2303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857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7"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anim calcmode="lin" valueType="num">
                                      <p:cBhvr>
                                        <p:cTn id="24" dur="500" fill="hold"/>
                                        <p:tgtEl>
                                          <p:spTgt spid="26"/>
                                        </p:tgtEl>
                                        <p:attrNameLst>
                                          <p:attrName>ppt_x</p:attrName>
                                        </p:attrNameLst>
                                      </p:cBhvr>
                                      <p:tavLst>
                                        <p:tav tm="0">
                                          <p:val>
                                            <p:strVal val="#ppt_x"/>
                                          </p:val>
                                        </p:tav>
                                        <p:tav tm="100000">
                                          <p:val>
                                            <p:strVal val="#ppt_x"/>
                                          </p:val>
                                        </p:tav>
                                      </p:tavLst>
                                    </p:anim>
                                    <p:anim calcmode="lin" valueType="num">
                                      <p:cBhvr>
                                        <p:cTn id="25" dur="5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7"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anim calcmode="lin" valueType="num">
                                      <p:cBhvr>
                                        <p:cTn id="37" dur="1000" fill="hold"/>
                                        <p:tgtEl>
                                          <p:spTgt spid="1026"/>
                                        </p:tgtEl>
                                        <p:attrNameLst>
                                          <p:attrName>ppt_x</p:attrName>
                                        </p:attrNameLst>
                                      </p:cBhvr>
                                      <p:tavLst>
                                        <p:tav tm="0">
                                          <p:val>
                                            <p:strVal val="#ppt_x"/>
                                          </p:val>
                                        </p:tav>
                                        <p:tav tm="100000">
                                          <p:val>
                                            <p:strVal val="#ppt_x"/>
                                          </p:val>
                                        </p:tav>
                                      </p:tavLst>
                                    </p:anim>
                                    <p:anim calcmode="lin" valueType="num">
                                      <p:cBhvr>
                                        <p:cTn id="3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285750" y="247650"/>
            <a:ext cx="7930193" cy="8522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文本框 15"/>
          <p:cNvSpPr txBox="1"/>
          <p:nvPr/>
        </p:nvSpPr>
        <p:spPr>
          <a:xfrm>
            <a:off x="-896902" y="381367"/>
            <a:ext cx="10295496" cy="584775"/>
          </a:xfrm>
          <a:prstGeom prst="rect">
            <a:avLst/>
          </a:prstGeom>
          <a:noFill/>
        </p:spPr>
        <p:txBody>
          <a:bodyPr wrap="square" rtlCol="0">
            <a:spAutoFit/>
          </a:bodyPr>
          <a:lstStyle/>
          <a:p>
            <a:pPr algn="ctr">
              <a:defRPr/>
            </a:pPr>
            <a:r>
              <a:rPr lang="en-US" altLang="zh-CN" sz="3200" kern="0" dirty="0">
                <a:ln w="3175">
                  <a:solidFill>
                    <a:prstClr val="black"/>
                  </a:solidFill>
                </a:ln>
                <a:solidFill>
                  <a:prstClr val="black"/>
                </a:solidFill>
                <a:ea typeface="站酷快乐体2016修订版" panose="02010600030101010101" pitchFamily="2" charset="-122"/>
              </a:rPr>
              <a:t>b) </a:t>
            </a:r>
            <a:r>
              <a:rPr lang="en-US" altLang="zh-CN" sz="3200" kern="0" dirty="0" err="1">
                <a:ln w="3175">
                  <a:solidFill>
                    <a:prstClr val="black"/>
                  </a:solidFill>
                </a:ln>
                <a:solidFill>
                  <a:prstClr val="black"/>
                </a:solidFill>
                <a:ea typeface="站酷快乐体2016修订版" panose="02010600030101010101" pitchFamily="2" charset="-122"/>
              </a:rPr>
              <a:t>Viết</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vào</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vở</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nội</a:t>
            </a:r>
            <a:r>
              <a:rPr lang="en-US" altLang="zh-CN" sz="3200" kern="0" dirty="0">
                <a:ln w="3175">
                  <a:solidFill>
                    <a:prstClr val="black"/>
                  </a:solidFill>
                </a:ln>
                <a:solidFill>
                  <a:prstClr val="black"/>
                </a:solidFill>
                <a:ea typeface="站酷快乐体2016修订版" panose="02010600030101010101" pitchFamily="2" charset="-122"/>
              </a:rPr>
              <a:t> dung </a:t>
            </a:r>
            <a:r>
              <a:rPr lang="en-US" altLang="zh-CN" sz="3200" kern="0" dirty="0" err="1">
                <a:ln w="3175">
                  <a:solidFill>
                    <a:prstClr val="black"/>
                  </a:solidFill>
                </a:ln>
                <a:solidFill>
                  <a:prstClr val="black"/>
                </a:solidFill>
                <a:ea typeface="站酷快乐体2016修订版" panose="02010600030101010101" pitchFamily="2" charset="-122"/>
              </a:rPr>
              <a:t>em</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vừa</a:t>
            </a:r>
            <a:r>
              <a:rPr lang="en-US" altLang="zh-CN" sz="3200" kern="0" dirty="0">
                <a:ln w="3175">
                  <a:solidFill>
                    <a:prstClr val="black"/>
                  </a:solidFill>
                </a:ln>
                <a:solidFill>
                  <a:prstClr val="black"/>
                </a:solidFill>
                <a:ea typeface="站酷快乐体2016修订版" panose="02010600030101010101" pitchFamily="2" charset="-122"/>
              </a:rPr>
              <a:t> </a:t>
            </a:r>
            <a:r>
              <a:rPr lang="en-US" altLang="zh-CN" sz="3200" kern="0" dirty="0" err="1">
                <a:ln w="3175">
                  <a:solidFill>
                    <a:prstClr val="black"/>
                  </a:solidFill>
                </a:ln>
                <a:solidFill>
                  <a:prstClr val="black"/>
                </a:solidFill>
                <a:ea typeface="站酷快乐体2016修订版" panose="02010600030101010101" pitchFamily="2" charset="-122"/>
              </a:rPr>
              <a:t>nói</a:t>
            </a:r>
            <a:r>
              <a:rPr lang="en-US" altLang="zh-CN" sz="3200" kern="0" dirty="0">
                <a:ln w="3175">
                  <a:solidFill>
                    <a:prstClr val="black"/>
                  </a:solidFill>
                </a:ln>
                <a:solidFill>
                  <a:prstClr val="black"/>
                </a:solidFill>
                <a:ea typeface="站酷快乐体2016修订版" panose="02010600030101010101" pitchFamily="2" charset="-122"/>
              </a:rPr>
              <a:t>:</a:t>
            </a:r>
            <a:endParaRPr lang="zh-CN" altLang="en-US" sz="3200" kern="0" dirty="0">
              <a:ln w="3175">
                <a:solidFill>
                  <a:prstClr val="black"/>
                </a:solidFill>
              </a:ln>
              <a:solidFill>
                <a:prstClr val="black"/>
              </a:solidFill>
              <a:ea typeface="站酷快乐体2016修订版" panose="02010600030101010101" pitchFamily="2" charset="-122"/>
            </a:endParaRPr>
          </a:p>
        </p:txBody>
      </p:sp>
      <p:sp>
        <p:nvSpPr>
          <p:cNvPr id="4" name="TextBox 3"/>
          <p:cNvSpPr txBox="1"/>
          <p:nvPr/>
        </p:nvSpPr>
        <p:spPr>
          <a:xfrm>
            <a:off x="0" y="1706245"/>
            <a:ext cx="3905250" cy="1723549"/>
          </a:xfrm>
          <a:prstGeom prst="rect">
            <a:avLst/>
          </a:prstGeom>
          <a:noFill/>
        </p:spPr>
        <p:txBody>
          <a:bodyPr wrap="square" rtlCol="0">
            <a:spAutoFit/>
          </a:bodyPr>
          <a:lstStyle/>
          <a:p>
            <a:pPr algn="ctr">
              <a:spcAft>
                <a:spcPts val="1200"/>
              </a:spcAft>
            </a:pPr>
            <a:r>
              <a:rPr lang="en-US" sz="3200" dirty="0" err="1">
                <a:solidFill>
                  <a:schemeClr val="accent2">
                    <a:lumMod val="75000"/>
                  </a:schemeClr>
                </a:solidFill>
                <a:latin typeface="Pattaya" panose="00000500000000000000" pitchFamily="2" charset="-34"/>
                <a:cs typeface="Pattaya" panose="00000500000000000000" pitchFamily="2" charset="-34"/>
              </a:rPr>
              <a:t>Em</a:t>
            </a:r>
            <a:r>
              <a:rPr lang="en-US" sz="3200" dirty="0">
                <a:solidFill>
                  <a:schemeClr val="accent2">
                    <a:lumMod val="75000"/>
                  </a:schemeClr>
                </a:solidFill>
                <a:latin typeface="Pattaya" panose="00000500000000000000" pitchFamily="2" charset="-34"/>
                <a:cs typeface="Pattaya" panose="00000500000000000000" pitchFamily="2" charset="-34"/>
              </a:rPr>
              <a:t> </a:t>
            </a:r>
            <a:r>
              <a:rPr lang="en-US" sz="3200" dirty="0" err="1">
                <a:solidFill>
                  <a:schemeClr val="accent2">
                    <a:lumMod val="75000"/>
                  </a:schemeClr>
                </a:solidFill>
                <a:latin typeface="Pattaya" panose="00000500000000000000" pitchFamily="2" charset="-34"/>
                <a:cs typeface="Pattaya" panose="00000500000000000000" pitchFamily="2" charset="-34"/>
              </a:rPr>
              <a:t>chú</a:t>
            </a:r>
            <a:r>
              <a:rPr lang="en-US" sz="3200" dirty="0">
                <a:solidFill>
                  <a:schemeClr val="accent2">
                    <a:lumMod val="75000"/>
                  </a:schemeClr>
                </a:solidFill>
                <a:latin typeface="Pattaya" panose="00000500000000000000" pitchFamily="2" charset="-34"/>
                <a:cs typeface="Pattaya" panose="00000500000000000000" pitchFamily="2" charset="-34"/>
              </a:rPr>
              <a:t> ý: </a:t>
            </a:r>
          </a:p>
          <a:p>
            <a:pPr algn="ctr"/>
            <a:r>
              <a:rPr lang="en-US" sz="3200" dirty="0">
                <a:solidFill>
                  <a:schemeClr val="accent2">
                    <a:lumMod val="75000"/>
                  </a:schemeClr>
                </a:solidFill>
                <a:latin typeface="Pattaya" panose="00000500000000000000" pitchFamily="2" charset="-34"/>
                <a:cs typeface="Pattaya" panose="00000500000000000000" pitchFamily="2" charset="-34"/>
              </a:rPr>
              <a:t>  </a:t>
            </a:r>
            <a:r>
              <a:rPr lang="en-US" sz="3200" dirty="0" err="1">
                <a:solidFill>
                  <a:schemeClr val="accent2">
                    <a:lumMod val="75000"/>
                  </a:schemeClr>
                </a:solidFill>
                <a:latin typeface="Pattaya" panose="00000500000000000000" pitchFamily="2" charset="-34"/>
                <a:cs typeface="Pattaya" panose="00000500000000000000" pitchFamily="2" charset="-34"/>
              </a:rPr>
              <a:t>Đầu</a:t>
            </a:r>
            <a:r>
              <a:rPr lang="en-US" sz="3200" dirty="0">
                <a:solidFill>
                  <a:schemeClr val="accent2">
                    <a:lumMod val="75000"/>
                  </a:schemeClr>
                </a:solidFill>
                <a:latin typeface="Pattaya" panose="00000500000000000000" pitchFamily="2" charset="-34"/>
                <a:cs typeface="Pattaya" panose="00000500000000000000" pitchFamily="2" charset="-34"/>
              </a:rPr>
              <a:t> </a:t>
            </a:r>
            <a:r>
              <a:rPr lang="en-US" sz="3200" dirty="0" err="1">
                <a:solidFill>
                  <a:schemeClr val="accent2">
                    <a:lumMod val="75000"/>
                  </a:schemeClr>
                </a:solidFill>
                <a:latin typeface="Pattaya" panose="00000500000000000000" pitchFamily="2" charset="-34"/>
                <a:cs typeface="Pattaya" panose="00000500000000000000" pitchFamily="2" charset="-34"/>
              </a:rPr>
              <a:t>câu</a:t>
            </a:r>
            <a:r>
              <a:rPr lang="en-US" sz="3200" dirty="0">
                <a:solidFill>
                  <a:schemeClr val="accent2">
                    <a:lumMod val="75000"/>
                  </a:schemeClr>
                </a:solidFill>
                <a:latin typeface="Pattaya" panose="00000500000000000000" pitchFamily="2" charset="-34"/>
                <a:cs typeface="Pattaya" panose="00000500000000000000" pitchFamily="2" charset="-34"/>
              </a:rPr>
              <a:t> </a:t>
            </a:r>
            <a:r>
              <a:rPr lang="en-US" sz="3200" dirty="0" err="1">
                <a:solidFill>
                  <a:schemeClr val="accent2">
                    <a:lumMod val="75000"/>
                  </a:schemeClr>
                </a:solidFill>
                <a:latin typeface="Pattaya" panose="00000500000000000000" pitchFamily="2" charset="-34"/>
                <a:cs typeface="Pattaya" panose="00000500000000000000" pitchFamily="2" charset="-34"/>
              </a:rPr>
              <a:t>viết</a:t>
            </a:r>
            <a:r>
              <a:rPr lang="en-US" sz="3200" dirty="0">
                <a:solidFill>
                  <a:schemeClr val="accent2">
                    <a:lumMod val="75000"/>
                  </a:schemeClr>
                </a:solidFill>
                <a:latin typeface="Pattaya" panose="00000500000000000000" pitchFamily="2" charset="-34"/>
                <a:cs typeface="Pattaya" panose="00000500000000000000" pitchFamily="2" charset="-34"/>
              </a:rPr>
              <a:t> </a:t>
            </a:r>
            <a:r>
              <a:rPr lang="en-US" sz="3200" dirty="0" err="1">
                <a:solidFill>
                  <a:schemeClr val="accent2">
                    <a:lumMod val="75000"/>
                  </a:schemeClr>
                </a:solidFill>
                <a:latin typeface="Pattaya" panose="00000500000000000000" pitchFamily="2" charset="-34"/>
                <a:cs typeface="Pattaya" panose="00000500000000000000" pitchFamily="2" charset="-34"/>
              </a:rPr>
              <a:t>hoa</a:t>
            </a:r>
            <a:r>
              <a:rPr lang="en-US" sz="3200" dirty="0">
                <a:solidFill>
                  <a:schemeClr val="accent2">
                    <a:lumMod val="75000"/>
                  </a:schemeClr>
                </a:solidFill>
                <a:latin typeface="Pattaya" panose="00000500000000000000" pitchFamily="2" charset="-34"/>
                <a:cs typeface="Pattaya" panose="00000500000000000000" pitchFamily="2" charset="-34"/>
              </a:rPr>
              <a:t>, </a:t>
            </a:r>
          </a:p>
          <a:p>
            <a:pPr algn="ctr"/>
            <a:r>
              <a:rPr lang="en-US" sz="3200" dirty="0">
                <a:solidFill>
                  <a:schemeClr val="accent2">
                    <a:lumMod val="75000"/>
                  </a:schemeClr>
                </a:solidFill>
                <a:latin typeface="Pattaya" panose="00000500000000000000" pitchFamily="2" charset="-34"/>
                <a:cs typeface="Pattaya" panose="00000500000000000000" pitchFamily="2" charset="-34"/>
              </a:rPr>
              <a:t> </a:t>
            </a:r>
            <a:r>
              <a:rPr lang="en-US" sz="3200" dirty="0" err="1">
                <a:solidFill>
                  <a:schemeClr val="accent2">
                    <a:lumMod val="75000"/>
                  </a:schemeClr>
                </a:solidFill>
                <a:latin typeface="Pattaya" panose="00000500000000000000" pitchFamily="2" charset="-34"/>
                <a:cs typeface="Pattaya" panose="00000500000000000000" pitchFamily="2" charset="-34"/>
              </a:rPr>
              <a:t>cuối</a:t>
            </a:r>
            <a:r>
              <a:rPr lang="en-US" sz="3200" dirty="0">
                <a:solidFill>
                  <a:schemeClr val="accent2">
                    <a:lumMod val="75000"/>
                  </a:schemeClr>
                </a:solidFill>
                <a:latin typeface="Pattaya" panose="00000500000000000000" pitchFamily="2" charset="-34"/>
                <a:cs typeface="Pattaya" panose="00000500000000000000" pitchFamily="2" charset="-34"/>
              </a:rPr>
              <a:t> </a:t>
            </a:r>
            <a:r>
              <a:rPr lang="en-US" sz="3200" dirty="0" err="1">
                <a:solidFill>
                  <a:schemeClr val="accent2">
                    <a:lumMod val="75000"/>
                  </a:schemeClr>
                </a:solidFill>
                <a:latin typeface="Pattaya" panose="00000500000000000000" pitchFamily="2" charset="-34"/>
                <a:cs typeface="Pattaya" panose="00000500000000000000" pitchFamily="2" charset="-34"/>
              </a:rPr>
              <a:t>câu</a:t>
            </a:r>
            <a:r>
              <a:rPr lang="en-US" sz="3200" dirty="0">
                <a:solidFill>
                  <a:schemeClr val="accent2">
                    <a:lumMod val="75000"/>
                  </a:schemeClr>
                </a:solidFill>
                <a:latin typeface="Pattaya" panose="00000500000000000000" pitchFamily="2" charset="-34"/>
                <a:cs typeface="Pattaya" panose="00000500000000000000" pitchFamily="2" charset="-34"/>
              </a:rPr>
              <a:t> </a:t>
            </a:r>
            <a:r>
              <a:rPr lang="en-US" sz="3200" dirty="0" err="1">
                <a:solidFill>
                  <a:schemeClr val="accent2">
                    <a:lumMod val="75000"/>
                  </a:schemeClr>
                </a:solidFill>
                <a:latin typeface="Pattaya" panose="00000500000000000000" pitchFamily="2" charset="-34"/>
                <a:cs typeface="Pattaya" panose="00000500000000000000" pitchFamily="2" charset="-34"/>
              </a:rPr>
              <a:t>có</a:t>
            </a:r>
            <a:r>
              <a:rPr lang="en-US" sz="3200" dirty="0">
                <a:solidFill>
                  <a:schemeClr val="accent2">
                    <a:lumMod val="75000"/>
                  </a:schemeClr>
                </a:solidFill>
                <a:latin typeface="Pattaya" panose="00000500000000000000" pitchFamily="2" charset="-34"/>
                <a:cs typeface="Pattaya" panose="00000500000000000000" pitchFamily="2" charset="-34"/>
              </a:rPr>
              <a:t> </a:t>
            </a:r>
            <a:r>
              <a:rPr lang="en-US" sz="3200" dirty="0" err="1">
                <a:solidFill>
                  <a:schemeClr val="accent2">
                    <a:lumMod val="75000"/>
                  </a:schemeClr>
                </a:solidFill>
                <a:latin typeface="Pattaya" panose="00000500000000000000" pitchFamily="2" charset="-34"/>
                <a:cs typeface="Pattaya" panose="00000500000000000000" pitchFamily="2" charset="-34"/>
              </a:rPr>
              <a:t>dấu</a:t>
            </a:r>
            <a:r>
              <a:rPr lang="en-US" sz="3200" dirty="0">
                <a:solidFill>
                  <a:schemeClr val="accent2">
                    <a:lumMod val="75000"/>
                  </a:schemeClr>
                </a:solidFill>
                <a:latin typeface="Pattaya" panose="00000500000000000000" pitchFamily="2" charset="-34"/>
                <a:cs typeface="Pattaya" panose="00000500000000000000" pitchFamily="2" charset="-34"/>
              </a:rPr>
              <a:t> </a:t>
            </a:r>
            <a:r>
              <a:rPr lang="en-US" sz="3200" dirty="0" err="1">
                <a:solidFill>
                  <a:schemeClr val="accent2">
                    <a:lumMod val="75000"/>
                  </a:schemeClr>
                </a:solidFill>
                <a:latin typeface="Pattaya" panose="00000500000000000000" pitchFamily="2" charset="-34"/>
                <a:cs typeface="Pattaya" panose="00000500000000000000" pitchFamily="2" charset="-34"/>
              </a:rPr>
              <a:t>chấm</a:t>
            </a:r>
            <a:r>
              <a:rPr lang="en-US" sz="3200" dirty="0">
                <a:solidFill>
                  <a:schemeClr val="accent2">
                    <a:lumMod val="75000"/>
                  </a:schemeClr>
                </a:solidFill>
                <a:latin typeface="Pattaya" panose="00000500000000000000" pitchFamily="2" charset="-34"/>
                <a:cs typeface="Pattaya" panose="00000500000000000000" pitchFamily="2" charset="-34"/>
              </a:rPr>
              <a:t>.</a:t>
            </a:r>
          </a:p>
        </p:txBody>
      </p:sp>
      <p:pic>
        <p:nvPicPr>
          <p:cNvPr id="5" name="Picture 4">
            <a:extLst>
              <a:ext uri="{FF2B5EF4-FFF2-40B4-BE49-F238E27FC236}">
                <a16:creationId xmlns:a16="http://schemas.microsoft.com/office/drawing/2014/main" id="{771DAF34-B09B-464E-8E13-18E394FA3252}"/>
              </a:ext>
            </a:extLst>
          </p:cNvPr>
          <p:cNvPicPr>
            <a:picLocks noChangeAspect="1"/>
          </p:cNvPicPr>
          <p:nvPr/>
        </p:nvPicPr>
        <p:blipFill>
          <a:blip r:embed="rId4"/>
          <a:stretch>
            <a:fillRect/>
          </a:stretch>
        </p:blipFill>
        <p:spPr>
          <a:xfrm>
            <a:off x="4077340" y="1880941"/>
            <a:ext cx="7930193" cy="3943350"/>
          </a:xfrm>
          <a:prstGeom prst="rect">
            <a:avLst/>
          </a:prstGeom>
        </p:spPr>
      </p:pic>
    </p:spTree>
    <p:extLst>
      <p:ext uri="{BB962C8B-B14F-4D97-AF65-F5344CB8AC3E}">
        <p14:creationId xmlns:p14="http://schemas.microsoft.com/office/powerpoint/2010/main" val="11602464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E20B2B-2DBF-4547-BE97-013F85AD0526}"/>
              </a:ext>
            </a:extLst>
          </p:cNvPr>
          <p:cNvSpPr txBox="1"/>
          <p:nvPr/>
        </p:nvSpPr>
        <p:spPr>
          <a:xfrm>
            <a:off x="2345468" y="1448949"/>
            <a:ext cx="9844945" cy="4401205"/>
          </a:xfrm>
          <a:prstGeom prst="rect">
            <a:avLst/>
          </a:prstGeom>
          <a:noFill/>
        </p:spPr>
        <p:txBody>
          <a:bodyPr wrap="square" rtlCol="0">
            <a:spAutoFit/>
          </a:bodyPr>
          <a:lstStyle/>
          <a:p>
            <a:r>
              <a:rPr lang="en-US" sz="4000" b="1" dirty="0">
                <a:latin typeface="HP001 4H" panose="020B0603050302020204" pitchFamily="34" charset="-127"/>
                <a:ea typeface="HP001 4H" panose="020B0603050302020204" pitchFamily="34" charset="-127"/>
              </a:rPr>
              <a:t>     </a:t>
            </a:r>
            <a:r>
              <a:rPr lang="vi-VN" sz="4000" b="1" i="0" dirty="0">
                <a:effectLst/>
                <a:latin typeface="HP001 4H" panose="020B0603050302020204" pitchFamily="34" charset="-127"/>
                <a:ea typeface="HP001 4H" panose="020B0603050302020204" pitchFamily="34" charset="-127"/>
              </a:rPr>
              <a:t>Chiếc bút mực là món quà bố tặng cho em. Vỏ bên ngoài của chiếc bút làm bằng nhựa. Nó có màu </a:t>
            </a:r>
            <a:r>
              <a:rPr lang="en-US" sz="4000" b="1" i="0" dirty="0">
                <a:effectLst/>
                <a:latin typeface="HP001 4H" panose="020B0603050302020204" pitchFamily="34" charset="-127"/>
                <a:ea typeface="HP001 4H" panose="020B0603050302020204" pitchFamily="34" charset="-127"/>
              </a:rPr>
              <a:t>cam, </a:t>
            </a:r>
            <a:r>
              <a:rPr lang="en-US" sz="4000" b="1" i="0" dirty="0" err="1">
                <a:effectLst/>
                <a:latin typeface="HP001 4H" panose="020B0603050302020204" pitchFamily="34" charset="-127"/>
                <a:ea typeface="HP001 4H" panose="020B0603050302020204" pitchFamily="34" charset="-127"/>
              </a:rPr>
              <a:t>dài</a:t>
            </a:r>
            <a:r>
              <a:rPr lang="en-US" sz="4000" b="1" i="0" dirty="0">
                <a:effectLst/>
                <a:latin typeface="HP001 4H" panose="020B0603050302020204" pitchFamily="34" charset="-127"/>
                <a:ea typeface="HP001 4H" panose="020B0603050302020204" pitchFamily="34" charset="-127"/>
              </a:rPr>
              <a:t> </a:t>
            </a:r>
            <a:r>
              <a:rPr lang="en-US" sz="4000" b="1" i="0" dirty="0" err="1">
                <a:effectLst/>
                <a:latin typeface="HP001 4H" panose="020B0603050302020204" pitchFamily="34" charset="-127"/>
                <a:ea typeface="HP001 4H" panose="020B0603050302020204" pitchFamily="34" charset="-127"/>
              </a:rPr>
              <a:t>khoảng</a:t>
            </a:r>
            <a:r>
              <a:rPr lang="en-US" sz="4000" b="1" i="0" dirty="0">
                <a:effectLst/>
                <a:latin typeface="HP001 4H" panose="020B0603050302020204" pitchFamily="34" charset="-127"/>
                <a:ea typeface="HP001 4H" panose="020B0603050302020204" pitchFamily="34" charset="-127"/>
              </a:rPr>
              <a:t> 10 cm. </a:t>
            </a:r>
            <a:r>
              <a:rPr lang="vi-VN" sz="4000" b="1" i="0" dirty="0">
                <a:effectLst/>
                <a:latin typeface="HP001 4H" panose="020B0603050302020204" pitchFamily="34" charset="-127"/>
                <a:ea typeface="HP001 4H" panose="020B0603050302020204" pitchFamily="34" charset="-127"/>
              </a:rPr>
              <a:t>Nắp bút có thể mở ra đóng vào rất tiện. Ngòi của chiếc bút có hình tam giác. Chiếc bút đã giúp cho em viết chữ đẹp hơn</a:t>
            </a:r>
            <a:r>
              <a:rPr lang="en-US" sz="4000" b="1" i="0" dirty="0">
                <a:effectLst/>
                <a:latin typeface="HP001 4H" panose="020B0603050302020204" pitchFamily="34" charset="-127"/>
                <a:ea typeface="HP001 4H" panose="020B0603050302020204" pitchFamily="34" charset="-127"/>
              </a:rPr>
              <a:t> </a:t>
            </a:r>
            <a:r>
              <a:rPr lang="en-US" sz="4000" b="1" i="0" dirty="0" err="1">
                <a:effectLst/>
                <a:latin typeface="HP001 4H" panose="020B0603050302020204" pitchFamily="34" charset="-127"/>
                <a:ea typeface="HP001 4H" panose="020B0603050302020204" pitchFamily="34" charset="-127"/>
              </a:rPr>
              <a:t>nên</a:t>
            </a:r>
            <a:r>
              <a:rPr lang="en-US" sz="4000" b="1" i="0" dirty="0">
                <a:effectLst/>
                <a:latin typeface="HP001 4H" panose="020B0603050302020204" pitchFamily="34" charset="-127"/>
                <a:ea typeface="HP001 4H" panose="020B0603050302020204" pitchFamily="34" charset="-127"/>
              </a:rPr>
              <a:t> </a:t>
            </a:r>
            <a:r>
              <a:rPr lang="en-US" sz="4000" b="1" i="0" dirty="0" err="1">
                <a:effectLst/>
                <a:latin typeface="HP001 4H" panose="020B0603050302020204" pitchFamily="34" charset="-127"/>
                <a:ea typeface="HP001 4H" panose="020B0603050302020204" pitchFamily="34" charset="-127"/>
              </a:rPr>
              <a:t>em</a:t>
            </a:r>
            <a:r>
              <a:rPr lang="en-US" sz="4000" b="1" i="0" dirty="0">
                <a:effectLst/>
                <a:latin typeface="HP001 4H" panose="020B0603050302020204" pitchFamily="34" charset="-127"/>
                <a:ea typeface="HP001 4H" panose="020B0603050302020204" pitchFamily="34" charset="-127"/>
              </a:rPr>
              <a:t> </a:t>
            </a:r>
            <a:r>
              <a:rPr lang="en-US" sz="4000" b="1" i="0" dirty="0" err="1">
                <a:effectLst/>
                <a:latin typeface="HP001 4H" panose="020B0603050302020204" pitchFamily="34" charset="-127"/>
                <a:ea typeface="HP001 4H" panose="020B0603050302020204" pitchFamily="34" charset="-127"/>
              </a:rPr>
              <a:t>sẽ</a:t>
            </a:r>
            <a:r>
              <a:rPr lang="en-US" sz="4000" b="1" i="0" dirty="0">
                <a:effectLst/>
                <a:latin typeface="HP001 4H" panose="020B0603050302020204" pitchFamily="34" charset="-127"/>
                <a:ea typeface="HP001 4H" panose="020B0603050302020204" pitchFamily="34" charset="-127"/>
              </a:rPr>
              <a:t> </a:t>
            </a:r>
            <a:r>
              <a:rPr lang="en-US" sz="4000" b="1" i="0" dirty="0" err="1">
                <a:effectLst/>
                <a:latin typeface="HP001 4H" panose="020B0603050302020204" pitchFamily="34" charset="-127"/>
                <a:ea typeface="HP001 4H" panose="020B0603050302020204" pitchFamily="34" charset="-127"/>
              </a:rPr>
              <a:t>giữ</a:t>
            </a:r>
            <a:r>
              <a:rPr lang="en-US" sz="4000" b="1" i="0" dirty="0">
                <a:effectLst/>
                <a:latin typeface="HP001 4H" panose="020B0603050302020204" pitchFamily="34" charset="-127"/>
                <a:ea typeface="HP001 4H" panose="020B0603050302020204" pitchFamily="34" charset="-127"/>
              </a:rPr>
              <a:t> </a:t>
            </a:r>
            <a:r>
              <a:rPr lang="en-US" sz="4000" b="1" i="0" dirty="0" err="1">
                <a:effectLst/>
                <a:latin typeface="HP001 4H" panose="020B0603050302020204" pitchFamily="34" charset="-127"/>
                <a:ea typeface="HP001 4H" panose="020B0603050302020204" pitchFamily="34" charset="-127"/>
              </a:rPr>
              <a:t>gìn</a:t>
            </a:r>
            <a:r>
              <a:rPr lang="en-US" sz="4000" b="1" i="0" dirty="0">
                <a:effectLst/>
                <a:latin typeface="HP001 4H" panose="020B0603050302020204" pitchFamily="34" charset="-127"/>
                <a:ea typeface="HP001 4H" panose="020B0603050302020204" pitchFamily="34" charset="-127"/>
              </a:rPr>
              <a:t> </a:t>
            </a:r>
            <a:r>
              <a:rPr lang="en-US" sz="4000" b="1" i="0" dirty="0" err="1">
                <a:effectLst/>
                <a:latin typeface="HP001 4H" panose="020B0603050302020204" pitchFamily="34" charset="-127"/>
                <a:ea typeface="HP001 4H" panose="020B0603050302020204" pitchFamily="34" charset="-127"/>
              </a:rPr>
              <a:t>nó</a:t>
            </a:r>
            <a:r>
              <a:rPr lang="en-US" sz="4000" b="1" i="0" dirty="0">
                <a:effectLst/>
                <a:latin typeface="HP001 4H" panose="020B0603050302020204" pitchFamily="34" charset="-127"/>
                <a:ea typeface="HP001 4H" panose="020B0603050302020204" pitchFamily="34" charset="-127"/>
              </a:rPr>
              <a:t> </a:t>
            </a:r>
            <a:r>
              <a:rPr lang="en-US" sz="4000" b="1" i="0" dirty="0" err="1">
                <a:effectLst/>
                <a:latin typeface="HP001 4H" panose="020B0603050302020204" pitchFamily="34" charset="-127"/>
                <a:ea typeface="HP001 4H" panose="020B0603050302020204" pitchFamily="34" charset="-127"/>
              </a:rPr>
              <a:t>cẩn</a:t>
            </a:r>
            <a:r>
              <a:rPr lang="en-US" sz="4000" b="1" i="0" dirty="0">
                <a:effectLst/>
                <a:latin typeface="HP001 4H" panose="020B0603050302020204" pitchFamily="34" charset="-127"/>
                <a:ea typeface="HP001 4H" panose="020B0603050302020204" pitchFamily="34" charset="-127"/>
              </a:rPr>
              <a:t> </a:t>
            </a:r>
            <a:r>
              <a:rPr lang="en-US" sz="4000" b="1" i="0" dirty="0" err="1">
                <a:effectLst/>
                <a:latin typeface="HP001 4H" panose="020B0603050302020204" pitchFamily="34" charset="-127"/>
                <a:ea typeface="HP001 4H" panose="020B0603050302020204" pitchFamily="34" charset="-127"/>
              </a:rPr>
              <a:t>thận</a:t>
            </a:r>
            <a:r>
              <a:rPr lang="vi-VN" sz="4000" b="1" i="0" dirty="0">
                <a:effectLst/>
                <a:latin typeface="HP001 4H" panose="020B0603050302020204" pitchFamily="34" charset="-127"/>
                <a:ea typeface="HP001 4H" panose="020B0603050302020204" pitchFamily="34" charset="-127"/>
              </a:rPr>
              <a:t>.</a:t>
            </a:r>
            <a:endParaRPr lang="en-US" sz="4000" b="1" dirty="0">
              <a:latin typeface="HP001 4H" panose="020B0603050302020204" pitchFamily="34" charset="-127"/>
              <a:ea typeface="HP001 4H" panose="020B0603050302020204" pitchFamily="34" charset="-127"/>
            </a:endParaRPr>
          </a:p>
        </p:txBody>
      </p:sp>
      <p:sp>
        <p:nvSpPr>
          <p:cNvPr id="10" name="TextBox 9">
            <a:extLst>
              <a:ext uri="{FF2B5EF4-FFF2-40B4-BE49-F238E27FC236}">
                <a16:creationId xmlns:a16="http://schemas.microsoft.com/office/drawing/2014/main" id="{478A0869-1F10-4668-A8C4-221FA9D1276C}"/>
              </a:ext>
            </a:extLst>
          </p:cNvPr>
          <p:cNvSpPr txBox="1"/>
          <p:nvPr/>
        </p:nvSpPr>
        <p:spPr>
          <a:xfrm>
            <a:off x="2345468" y="655491"/>
            <a:ext cx="2452974" cy="707886"/>
          </a:xfrm>
          <a:prstGeom prst="rect">
            <a:avLst/>
          </a:prstGeom>
          <a:noFill/>
        </p:spPr>
        <p:txBody>
          <a:bodyPr wrap="square" rtlCol="0">
            <a:spAutoFit/>
          </a:bodyPr>
          <a:lstStyle/>
          <a:p>
            <a:r>
              <a:rPr lang="en-US" sz="4000" dirty="0" err="1">
                <a:solidFill>
                  <a:srgbClr val="FF8A5D"/>
                </a:solidFill>
                <a:latin typeface="Coiny" panose="02000903060500060000" pitchFamily="2" charset="0"/>
              </a:rPr>
              <a:t>Mẫu</a:t>
            </a:r>
            <a:r>
              <a:rPr lang="en-US" sz="4000" dirty="0">
                <a:solidFill>
                  <a:srgbClr val="FF8A5D"/>
                </a:solidFill>
                <a:latin typeface="Coiny" panose="02000903060500060000" pitchFamily="2" charset="0"/>
              </a:rPr>
              <a:t>:</a:t>
            </a:r>
          </a:p>
        </p:txBody>
      </p:sp>
      <p:pic>
        <p:nvPicPr>
          <p:cNvPr id="11" name="Picture 2" descr="Orange Automatic Pen Cartoon Illustration Writing Pen Record Pen, Writing  Pen, Record Pen, Pen PNG и PSD-файл пнг для бесплатной загрузки">
            <a:extLst>
              <a:ext uri="{FF2B5EF4-FFF2-40B4-BE49-F238E27FC236}">
                <a16:creationId xmlns:a16="http://schemas.microsoft.com/office/drawing/2014/main" id="{76BD816E-4F4A-4821-95C9-D13421E7456A}"/>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28698" t="5808" r="27552" b="6067"/>
          <a:stretch/>
        </p:blipFill>
        <p:spPr bwMode="auto">
          <a:xfrm>
            <a:off x="46020" y="359380"/>
            <a:ext cx="1797831" cy="362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3061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NKNOELEADERBOARD" val="-134658773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6799</TotalTime>
  <Words>454</Words>
  <Application>Microsoft Office PowerPoint</Application>
  <PresentationFormat>Custom</PresentationFormat>
  <Paragraphs>60</Paragraphs>
  <Slides>13</Slides>
  <Notes>9</Notes>
  <HiddenSlides>0</HiddenSlides>
  <MMClips>1</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13</vt:i4>
      </vt:variant>
    </vt:vector>
  </HeadingPairs>
  <TitlesOfParts>
    <vt:vector size="32" baseType="lpstr">
      <vt:lpstr>字魂59号-创粗黑</vt:lpstr>
      <vt:lpstr>Arial</vt:lpstr>
      <vt:lpstr>Pattaya</vt:lpstr>
      <vt:lpstr>Coiny</vt:lpstr>
      <vt:lpstr>Calibri</vt:lpstr>
      <vt:lpstr>Wingdings</vt:lpstr>
      <vt:lpstr>Times New Roman</vt:lpstr>
      <vt:lpstr>Patrick Hand</vt:lpstr>
      <vt:lpstr>HP001 4H</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Trucpc</cp:lastModifiedBy>
  <cp:revision>3650</cp:revision>
  <dcterms:created xsi:type="dcterms:W3CDTF">2015-12-01T09:06:39Z</dcterms:created>
  <dcterms:modified xsi:type="dcterms:W3CDTF">2021-12-06T16:54:52Z</dcterms:modified>
</cp:coreProperties>
</file>